
<file path=[Content_Types].xml><?xml version="1.0" encoding="utf-8"?>
<Types xmlns="http://schemas.openxmlformats.org/package/2006/content-types">
  <Override PartName="/ppt/notesSlides/notesSlide2.xml" ContentType="application/vnd.openxmlformats-officedocument.presentationml.notesSlid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diagrams/layout7.xml" ContentType="application/vnd.openxmlformats-officedocument.drawingml.diagram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notesSlides/notesSlide14.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colors6.xml" ContentType="application/vnd.openxmlformats-officedocument.drawingml.diagramColors+xml"/>
  <Override PartName="/ppt/diagrams/drawing7.xml" ContentType="application/vnd.ms-office.drawingml.diagramDrawing+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diagrams/quickStyle7.xml" ContentType="application/vnd.openxmlformats-officedocument.drawingml.diagramStyle+xml"/>
  <Override PartName="/ppt/diagrams/drawing5.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notesSlides/notesSlide19.xml" ContentType="application/vnd.openxmlformats-officedocument.presentationml.notesSl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diagrams/data5.xml" ContentType="application/vnd.openxmlformats-officedocument.drawingml.diagramData+xml"/>
  <Override PartName="/ppt/notesSlides/notesSlide11.xml" ContentType="application/vnd.openxmlformats-officedocument.presentationml.notesSlide+xml"/>
  <Override PartName="/ppt/diagrams/colors7.xml" ContentType="application/vnd.openxmlformats-officedocument.drawingml.diagramColors+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21"/>
  </p:notesMasterIdLst>
  <p:handoutMasterIdLst>
    <p:handoutMasterId r:id="rId22"/>
  </p:handoutMasterIdLst>
  <p:sldIdLst>
    <p:sldId id="256" r:id="rId2"/>
    <p:sldId id="257" r:id="rId3"/>
    <p:sldId id="258" r:id="rId4"/>
    <p:sldId id="260" r:id="rId5"/>
    <p:sldId id="261" r:id="rId6"/>
    <p:sldId id="262" r:id="rId7"/>
    <p:sldId id="263" r:id="rId8"/>
    <p:sldId id="267" r:id="rId9"/>
    <p:sldId id="269" r:id="rId10"/>
    <p:sldId id="270" r:id="rId11"/>
    <p:sldId id="271" r:id="rId12"/>
    <p:sldId id="272" r:id="rId13"/>
    <p:sldId id="273" r:id="rId14"/>
    <p:sldId id="274" r:id="rId15"/>
    <p:sldId id="275" r:id="rId16"/>
    <p:sldId id="276" r:id="rId17"/>
    <p:sldId id="277" r:id="rId18"/>
    <p:sldId id="278" r:id="rId19"/>
    <p:sldId id="279" r:id="rId20"/>
  </p:sldIdLst>
  <p:sldSz cx="9144000" cy="6858000" type="screen4x3"/>
  <p:notesSz cx="7010400" cy="120396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6" d="100"/>
          <a:sy n="66" d="100"/>
        </p:scale>
        <p:origin x="-1284" y="-24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87B3F9-759E-4B5C-A8AE-4F4D41D042BF}" type="doc">
      <dgm:prSet loTypeId="urn:microsoft.com/office/officeart/2005/8/layout/process2" loCatId="process" qsTypeId="urn:microsoft.com/office/officeart/2005/8/quickstyle/simple1" qsCatId="simple" csTypeId="urn:microsoft.com/office/officeart/2005/8/colors/accent1_2" csCatId="accent1" phldr="1"/>
      <dgm:spPr/>
    </dgm:pt>
    <dgm:pt modelId="{70E45DE9-D417-4933-93EE-BACEEF697B38}">
      <dgm:prSet phldrT="[Text]"/>
      <dgm:spPr/>
      <dgm:t>
        <a:bodyPr/>
        <a:lstStyle/>
        <a:p>
          <a:r>
            <a:rPr lang="en-US" dirty="0" smtClean="0"/>
            <a:t>Research</a:t>
          </a:r>
          <a:endParaRPr lang="en-US" dirty="0"/>
        </a:p>
      </dgm:t>
    </dgm:pt>
    <dgm:pt modelId="{6CBC39D8-C3EF-4104-9E44-16B3059C4A42}" type="parTrans" cxnId="{FEFC2920-FBB5-4159-8D6F-4AC9B2731659}">
      <dgm:prSet/>
      <dgm:spPr/>
      <dgm:t>
        <a:bodyPr/>
        <a:lstStyle/>
        <a:p>
          <a:endParaRPr lang="en-US"/>
        </a:p>
      </dgm:t>
    </dgm:pt>
    <dgm:pt modelId="{2D99D1B0-A08F-413D-80FB-1CF293EBBAF9}" type="sibTrans" cxnId="{FEFC2920-FBB5-4159-8D6F-4AC9B2731659}">
      <dgm:prSet/>
      <dgm:spPr/>
      <dgm:t>
        <a:bodyPr/>
        <a:lstStyle/>
        <a:p>
          <a:endParaRPr lang="en-US" dirty="0"/>
        </a:p>
      </dgm:t>
    </dgm:pt>
    <dgm:pt modelId="{C0D786AE-20A6-428E-9C46-34E4F4654853}">
      <dgm:prSet phldrT="[Text]"/>
      <dgm:spPr/>
      <dgm:t>
        <a:bodyPr/>
        <a:lstStyle/>
        <a:p>
          <a:r>
            <a:rPr lang="en-US" dirty="0" smtClean="0"/>
            <a:t>Theory</a:t>
          </a:r>
          <a:endParaRPr lang="en-US" dirty="0"/>
        </a:p>
      </dgm:t>
    </dgm:pt>
    <dgm:pt modelId="{5CEB3E03-1364-4A83-B0E6-8E9DEAB54142}" type="parTrans" cxnId="{478058CC-7B94-4951-88E4-70DCE1E74EE5}">
      <dgm:prSet/>
      <dgm:spPr/>
      <dgm:t>
        <a:bodyPr/>
        <a:lstStyle/>
        <a:p>
          <a:endParaRPr lang="en-US"/>
        </a:p>
      </dgm:t>
    </dgm:pt>
    <dgm:pt modelId="{0CCFEC0A-8669-427C-8157-F692A65C2CAB}" type="sibTrans" cxnId="{478058CC-7B94-4951-88E4-70DCE1E74EE5}">
      <dgm:prSet/>
      <dgm:spPr/>
      <dgm:t>
        <a:bodyPr/>
        <a:lstStyle/>
        <a:p>
          <a:endParaRPr lang="en-US" dirty="0"/>
        </a:p>
      </dgm:t>
    </dgm:pt>
    <dgm:pt modelId="{2AA5F9E0-70B8-4B6C-A90B-7E13B1E0740C}">
      <dgm:prSet phldrT="[Text]"/>
      <dgm:spPr/>
      <dgm:t>
        <a:bodyPr/>
        <a:lstStyle/>
        <a:p>
          <a:r>
            <a:rPr lang="en-US" dirty="0" smtClean="0"/>
            <a:t>Practice</a:t>
          </a:r>
          <a:endParaRPr lang="en-US" dirty="0"/>
        </a:p>
      </dgm:t>
    </dgm:pt>
    <dgm:pt modelId="{F6382072-0D4C-42FA-BEBF-E3BF6822DF65}" type="parTrans" cxnId="{A06823D7-60C4-4402-8D43-D8315906BC58}">
      <dgm:prSet/>
      <dgm:spPr/>
      <dgm:t>
        <a:bodyPr/>
        <a:lstStyle/>
        <a:p>
          <a:endParaRPr lang="en-US"/>
        </a:p>
      </dgm:t>
    </dgm:pt>
    <dgm:pt modelId="{C75081C2-55C3-4C0D-8304-DBA1A3990528}" type="sibTrans" cxnId="{A06823D7-60C4-4402-8D43-D8315906BC58}">
      <dgm:prSet/>
      <dgm:spPr/>
      <dgm:t>
        <a:bodyPr/>
        <a:lstStyle/>
        <a:p>
          <a:endParaRPr lang="en-US"/>
        </a:p>
      </dgm:t>
    </dgm:pt>
    <dgm:pt modelId="{80783D22-0636-49EE-9430-F2C866BED1D1}" type="pres">
      <dgm:prSet presAssocID="{AD87B3F9-759E-4B5C-A8AE-4F4D41D042BF}" presName="linearFlow" presStyleCnt="0">
        <dgm:presLayoutVars>
          <dgm:resizeHandles val="exact"/>
        </dgm:presLayoutVars>
      </dgm:prSet>
      <dgm:spPr/>
    </dgm:pt>
    <dgm:pt modelId="{9919BD5F-AD83-4EA6-ADC4-DF95568A0D24}" type="pres">
      <dgm:prSet presAssocID="{70E45DE9-D417-4933-93EE-BACEEF697B38}" presName="node" presStyleLbl="node1" presStyleIdx="0" presStyleCnt="3">
        <dgm:presLayoutVars>
          <dgm:bulletEnabled val="1"/>
        </dgm:presLayoutVars>
      </dgm:prSet>
      <dgm:spPr/>
      <dgm:t>
        <a:bodyPr/>
        <a:lstStyle/>
        <a:p>
          <a:endParaRPr lang="en-US"/>
        </a:p>
      </dgm:t>
    </dgm:pt>
    <dgm:pt modelId="{5DC76072-79A0-4CF8-8BCF-796656124177}" type="pres">
      <dgm:prSet presAssocID="{2D99D1B0-A08F-413D-80FB-1CF293EBBAF9}" presName="sibTrans" presStyleLbl="sibTrans2D1" presStyleIdx="0" presStyleCnt="2"/>
      <dgm:spPr/>
      <dgm:t>
        <a:bodyPr/>
        <a:lstStyle/>
        <a:p>
          <a:endParaRPr lang="en-US"/>
        </a:p>
      </dgm:t>
    </dgm:pt>
    <dgm:pt modelId="{480F208C-F1EB-423A-AC2B-CBD50C819017}" type="pres">
      <dgm:prSet presAssocID="{2D99D1B0-A08F-413D-80FB-1CF293EBBAF9}" presName="connectorText" presStyleLbl="sibTrans2D1" presStyleIdx="0" presStyleCnt="2"/>
      <dgm:spPr/>
      <dgm:t>
        <a:bodyPr/>
        <a:lstStyle/>
        <a:p>
          <a:endParaRPr lang="en-US"/>
        </a:p>
      </dgm:t>
    </dgm:pt>
    <dgm:pt modelId="{5AF6A908-3768-451F-B381-5B42816046AC}" type="pres">
      <dgm:prSet presAssocID="{C0D786AE-20A6-428E-9C46-34E4F4654853}" presName="node" presStyleLbl="node1" presStyleIdx="1" presStyleCnt="3">
        <dgm:presLayoutVars>
          <dgm:bulletEnabled val="1"/>
        </dgm:presLayoutVars>
      </dgm:prSet>
      <dgm:spPr/>
      <dgm:t>
        <a:bodyPr/>
        <a:lstStyle/>
        <a:p>
          <a:endParaRPr lang="en-US"/>
        </a:p>
      </dgm:t>
    </dgm:pt>
    <dgm:pt modelId="{6C2CC58D-0CB7-4B3D-9809-5FA272AEEB01}" type="pres">
      <dgm:prSet presAssocID="{0CCFEC0A-8669-427C-8157-F692A65C2CAB}" presName="sibTrans" presStyleLbl="sibTrans2D1" presStyleIdx="1" presStyleCnt="2"/>
      <dgm:spPr/>
      <dgm:t>
        <a:bodyPr/>
        <a:lstStyle/>
        <a:p>
          <a:endParaRPr lang="en-US"/>
        </a:p>
      </dgm:t>
    </dgm:pt>
    <dgm:pt modelId="{301E464F-39D3-4D7A-B5FE-B35EE57494D5}" type="pres">
      <dgm:prSet presAssocID="{0CCFEC0A-8669-427C-8157-F692A65C2CAB}" presName="connectorText" presStyleLbl="sibTrans2D1" presStyleIdx="1" presStyleCnt="2"/>
      <dgm:spPr/>
      <dgm:t>
        <a:bodyPr/>
        <a:lstStyle/>
        <a:p>
          <a:endParaRPr lang="en-US"/>
        </a:p>
      </dgm:t>
    </dgm:pt>
    <dgm:pt modelId="{89424E54-5B22-4D60-A78C-CEE71E8E2F93}" type="pres">
      <dgm:prSet presAssocID="{2AA5F9E0-70B8-4B6C-A90B-7E13B1E0740C}" presName="node" presStyleLbl="node1" presStyleIdx="2" presStyleCnt="3">
        <dgm:presLayoutVars>
          <dgm:bulletEnabled val="1"/>
        </dgm:presLayoutVars>
      </dgm:prSet>
      <dgm:spPr/>
      <dgm:t>
        <a:bodyPr/>
        <a:lstStyle/>
        <a:p>
          <a:endParaRPr lang="en-US"/>
        </a:p>
      </dgm:t>
    </dgm:pt>
  </dgm:ptLst>
  <dgm:cxnLst>
    <dgm:cxn modelId="{207F5540-9C08-4232-B1F2-4FB414479F17}" type="presOf" srcId="{70E45DE9-D417-4933-93EE-BACEEF697B38}" destId="{9919BD5F-AD83-4EA6-ADC4-DF95568A0D24}" srcOrd="0" destOrd="0" presId="urn:microsoft.com/office/officeart/2005/8/layout/process2"/>
    <dgm:cxn modelId="{89AA521C-7C02-4D3C-A449-D4BF00222C1B}" type="presOf" srcId="{2D99D1B0-A08F-413D-80FB-1CF293EBBAF9}" destId="{5DC76072-79A0-4CF8-8BCF-796656124177}" srcOrd="0" destOrd="0" presId="urn:microsoft.com/office/officeart/2005/8/layout/process2"/>
    <dgm:cxn modelId="{5B2F92D1-DD3E-41D7-AC66-651248EB2915}" type="presOf" srcId="{0CCFEC0A-8669-427C-8157-F692A65C2CAB}" destId="{6C2CC58D-0CB7-4B3D-9809-5FA272AEEB01}" srcOrd="0" destOrd="0" presId="urn:microsoft.com/office/officeart/2005/8/layout/process2"/>
    <dgm:cxn modelId="{52BDE369-6318-4EB9-B2D8-8750DA7F2D41}" type="presOf" srcId="{2AA5F9E0-70B8-4B6C-A90B-7E13B1E0740C}" destId="{89424E54-5B22-4D60-A78C-CEE71E8E2F93}" srcOrd="0" destOrd="0" presId="urn:microsoft.com/office/officeart/2005/8/layout/process2"/>
    <dgm:cxn modelId="{A06823D7-60C4-4402-8D43-D8315906BC58}" srcId="{AD87B3F9-759E-4B5C-A8AE-4F4D41D042BF}" destId="{2AA5F9E0-70B8-4B6C-A90B-7E13B1E0740C}" srcOrd="2" destOrd="0" parTransId="{F6382072-0D4C-42FA-BEBF-E3BF6822DF65}" sibTransId="{C75081C2-55C3-4C0D-8304-DBA1A3990528}"/>
    <dgm:cxn modelId="{37332531-5A0E-4858-9F3E-9F79307DEF70}" type="presOf" srcId="{C0D786AE-20A6-428E-9C46-34E4F4654853}" destId="{5AF6A908-3768-451F-B381-5B42816046AC}" srcOrd="0" destOrd="0" presId="urn:microsoft.com/office/officeart/2005/8/layout/process2"/>
    <dgm:cxn modelId="{FEFC2920-FBB5-4159-8D6F-4AC9B2731659}" srcId="{AD87B3F9-759E-4B5C-A8AE-4F4D41D042BF}" destId="{70E45DE9-D417-4933-93EE-BACEEF697B38}" srcOrd="0" destOrd="0" parTransId="{6CBC39D8-C3EF-4104-9E44-16B3059C4A42}" sibTransId="{2D99D1B0-A08F-413D-80FB-1CF293EBBAF9}"/>
    <dgm:cxn modelId="{D9C9780E-A293-4922-A1E4-3BF3879AF3FC}" type="presOf" srcId="{AD87B3F9-759E-4B5C-A8AE-4F4D41D042BF}" destId="{80783D22-0636-49EE-9430-F2C866BED1D1}" srcOrd="0" destOrd="0" presId="urn:microsoft.com/office/officeart/2005/8/layout/process2"/>
    <dgm:cxn modelId="{343BC2ED-16AF-4FE4-BEA6-E0BE2DCFDE14}" type="presOf" srcId="{0CCFEC0A-8669-427C-8157-F692A65C2CAB}" destId="{301E464F-39D3-4D7A-B5FE-B35EE57494D5}" srcOrd="1" destOrd="0" presId="urn:microsoft.com/office/officeart/2005/8/layout/process2"/>
    <dgm:cxn modelId="{478058CC-7B94-4951-88E4-70DCE1E74EE5}" srcId="{AD87B3F9-759E-4B5C-A8AE-4F4D41D042BF}" destId="{C0D786AE-20A6-428E-9C46-34E4F4654853}" srcOrd="1" destOrd="0" parTransId="{5CEB3E03-1364-4A83-B0E6-8E9DEAB54142}" sibTransId="{0CCFEC0A-8669-427C-8157-F692A65C2CAB}"/>
    <dgm:cxn modelId="{7E3DB57D-FB64-4B59-9029-C21AF421265D}" type="presOf" srcId="{2D99D1B0-A08F-413D-80FB-1CF293EBBAF9}" destId="{480F208C-F1EB-423A-AC2B-CBD50C819017}" srcOrd="1" destOrd="0" presId="urn:microsoft.com/office/officeart/2005/8/layout/process2"/>
    <dgm:cxn modelId="{F6168DF2-797E-4D15-83E4-7F943EA88080}" type="presParOf" srcId="{80783D22-0636-49EE-9430-F2C866BED1D1}" destId="{9919BD5F-AD83-4EA6-ADC4-DF95568A0D24}" srcOrd="0" destOrd="0" presId="urn:microsoft.com/office/officeart/2005/8/layout/process2"/>
    <dgm:cxn modelId="{2E5B304E-BDA7-48A1-B201-E639547B3373}" type="presParOf" srcId="{80783D22-0636-49EE-9430-F2C866BED1D1}" destId="{5DC76072-79A0-4CF8-8BCF-796656124177}" srcOrd="1" destOrd="0" presId="urn:microsoft.com/office/officeart/2005/8/layout/process2"/>
    <dgm:cxn modelId="{D1A27D10-F8B3-4024-856A-609D14A2EAA4}" type="presParOf" srcId="{5DC76072-79A0-4CF8-8BCF-796656124177}" destId="{480F208C-F1EB-423A-AC2B-CBD50C819017}" srcOrd="0" destOrd="0" presId="urn:microsoft.com/office/officeart/2005/8/layout/process2"/>
    <dgm:cxn modelId="{5960B557-8A4E-4E97-8203-827E3C36AE38}" type="presParOf" srcId="{80783D22-0636-49EE-9430-F2C866BED1D1}" destId="{5AF6A908-3768-451F-B381-5B42816046AC}" srcOrd="2" destOrd="0" presId="urn:microsoft.com/office/officeart/2005/8/layout/process2"/>
    <dgm:cxn modelId="{0E8CDE03-BB80-4DC3-BFB8-BAA51DCAD3F5}" type="presParOf" srcId="{80783D22-0636-49EE-9430-F2C866BED1D1}" destId="{6C2CC58D-0CB7-4B3D-9809-5FA272AEEB01}" srcOrd="3" destOrd="0" presId="urn:microsoft.com/office/officeart/2005/8/layout/process2"/>
    <dgm:cxn modelId="{8CF08289-DF26-4457-9A06-CAF102532521}" type="presParOf" srcId="{6C2CC58D-0CB7-4B3D-9809-5FA272AEEB01}" destId="{301E464F-39D3-4D7A-B5FE-B35EE57494D5}" srcOrd="0" destOrd="0" presId="urn:microsoft.com/office/officeart/2005/8/layout/process2"/>
    <dgm:cxn modelId="{BD10DEC3-ED1F-4DFE-AE16-3535726C32F4}" type="presParOf" srcId="{80783D22-0636-49EE-9430-F2C866BED1D1}" destId="{89424E54-5B22-4D60-A78C-CEE71E8E2F93}" srcOrd="4" destOrd="0" presId="urn:microsoft.com/office/officeart/2005/8/layout/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7334987-CF1D-42D7-9699-3503B9356416}"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7E60942F-6AB1-40DC-B05C-61BBCD707E72}">
      <dgm:prSet phldrT="[Text]" custT="1"/>
      <dgm:spPr/>
      <dgm:t>
        <a:bodyPr/>
        <a:lstStyle/>
        <a:p>
          <a:r>
            <a:rPr lang="en-US" sz="3600" dirty="0" smtClean="0"/>
            <a:t>Research</a:t>
          </a:r>
          <a:endParaRPr lang="en-US" sz="3600" dirty="0"/>
        </a:p>
      </dgm:t>
    </dgm:pt>
    <dgm:pt modelId="{8C437D5A-A4C5-4C62-AB90-F4F1BACC5B43}" type="parTrans" cxnId="{8EF58AA7-28B4-4F62-8330-D0CA6EFAF91E}">
      <dgm:prSet/>
      <dgm:spPr/>
      <dgm:t>
        <a:bodyPr/>
        <a:lstStyle/>
        <a:p>
          <a:endParaRPr lang="en-US"/>
        </a:p>
      </dgm:t>
    </dgm:pt>
    <dgm:pt modelId="{33BB545A-3442-4712-B9E9-1635FF8F9C1D}" type="sibTrans" cxnId="{8EF58AA7-28B4-4F62-8330-D0CA6EFAF91E}">
      <dgm:prSet/>
      <dgm:spPr/>
      <dgm:t>
        <a:bodyPr/>
        <a:lstStyle/>
        <a:p>
          <a:endParaRPr lang="en-US" dirty="0"/>
        </a:p>
      </dgm:t>
    </dgm:pt>
    <dgm:pt modelId="{2B1E1AD9-AD84-4FE2-9BD0-328EE4D62E4D}">
      <dgm:prSet phldrT="[Text]" custT="1"/>
      <dgm:spPr/>
      <dgm:t>
        <a:bodyPr/>
        <a:lstStyle/>
        <a:p>
          <a:r>
            <a:rPr lang="en-US" sz="3600" dirty="0" smtClean="0"/>
            <a:t>Theory</a:t>
          </a:r>
          <a:endParaRPr lang="en-US" sz="3600" dirty="0"/>
        </a:p>
      </dgm:t>
    </dgm:pt>
    <dgm:pt modelId="{9C6BB4D9-7CDD-4830-8F9E-4A4B219D7462}" type="parTrans" cxnId="{691F033D-B282-446C-A667-C60F33EF0372}">
      <dgm:prSet/>
      <dgm:spPr/>
      <dgm:t>
        <a:bodyPr/>
        <a:lstStyle/>
        <a:p>
          <a:endParaRPr lang="en-US"/>
        </a:p>
      </dgm:t>
    </dgm:pt>
    <dgm:pt modelId="{1D42534F-AA04-4164-B74C-C0486E0F7470}" type="sibTrans" cxnId="{691F033D-B282-446C-A667-C60F33EF0372}">
      <dgm:prSet/>
      <dgm:spPr/>
      <dgm:t>
        <a:bodyPr/>
        <a:lstStyle/>
        <a:p>
          <a:endParaRPr lang="en-US" dirty="0"/>
        </a:p>
      </dgm:t>
    </dgm:pt>
    <dgm:pt modelId="{4C76B634-43DD-41E3-A5FC-91D6576AC32B}">
      <dgm:prSet phldrT="[Text]" custT="1"/>
      <dgm:spPr/>
      <dgm:t>
        <a:bodyPr/>
        <a:lstStyle/>
        <a:p>
          <a:r>
            <a:rPr lang="en-US" sz="3600" dirty="0" smtClean="0"/>
            <a:t>Practice</a:t>
          </a:r>
          <a:endParaRPr lang="en-US" sz="3600" dirty="0"/>
        </a:p>
      </dgm:t>
    </dgm:pt>
    <dgm:pt modelId="{A89F807D-6EB3-4A4A-94F1-C6E2E4EC4C19}" type="parTrans" cxnId="{50983A83-EF3E-408D-A05E-112ED14BC9BF}">
      <dgm:prSet/>
      <dgm:spPr/>
      <dgm:t>
        <a:bodyPr/>
        <a:lstStyle/>
        <a:p>
          <a:endParaRPr lang="en-US"/>
        </a:p>
      </dgm:t>
    </dgm:pt>
    <dgm:pt modelId="{9ECC9A66-91E6-47F7-94DE-0581141E6DB8}" type="sibTrans" cxnId="{50983A83-EF3E-408D-A05E-112ED14BC9BF}">
      <dgm:prSet/>
      <dgm:spPr/>
      <dgm:t>
        <a:bodyPr/>
        <a:lstStyle/>
        <a:p>
          <a:endParaRPr lang="en-US"/>
        </a:p>
      </dgm:t>
    </dgm:pt>
    <dgm:pt modelId="{8B81931C-2EBF-4046-A588-DE8B75AFCFE2}" type="pres">
      <dgm:prSet presAssocID="{17334987-CF1D-42D7-9699-3503B9356416}" presName="outerComposite" presStyleCnt="0">
        <dgm:presLayoutVars>
          <dgm:chMax val="5"/>
          <dgm:dir/>
          <dgm:resizeHandles val="exact"/>
        </dgm:presLayoutVars>
      </dgm:prSet>
      <dgm:spPr/>
      <dgm:t>
        <a:bodyPr/>
        <a:lstStyle/>
        <a:p>
          <a:endParaRPr lang="en-US"/>
        </a:p>
      </dgm:t>
    </dgm:pt>
    <dgm:pt modelId="{72FDB592-F140-4E2F-AE94-5B91C2985D05}" type="pres">
      <dgm:prSet presAssocID="{17334987-CF1D-42D7-9699-3503B9356416}" presName="dummyMaxCanvas" presStyleCnt="0">
        <dgm:presLayoutVars/>
      </dgm:prSet>
      <dgm:spPr/>
    </dgm:pt>
    <dgm:pt modelId="{3E6D9CF5-4BF4-4581-831C-ACFEE103AA97}" type="pres">
      <dgm:prSet presAssocID="{17334987-CF1D-42D7-9699-3503B9356416}" presName="ThreeNodes_1" presStyleLbl="node1" presStyleIdx="0" presStyleCnt="3">
        <dgm:presLayoutVars>
          <dgm:bulletEnabled val="1"/>
        </dgm:presLayoutVars>
      </dgm:prSet>
      <dgm:spPr/>
      <dgm:t>
        <a:bodyPr/>
        <a:lstStyle/>
        <a:p>
          <a:endParaRPr lang="en-US"/>
        </a:p>
      </dgm:t>
    </dgm:pt>
    <dgm:pt modelId="{56FF20FB-085D-45E3-B5AF-5F0EDA6D85F9}" type="pres">
      <dgm:prSet presAssocID="{17334987-CF1D-42D7-9699-3503B9356416}" presName="ThreeNodes_2" presStyleLbl="node1" presStyleIdx="1" presStyleCnt="3">
        <dgm:presLayoutVars>
          <dgm:bulletEnabled val="1"/>
        </dgm:presLayoutVars>
      </dgm:prSet>
      <dgm:spPr/>
      <dgm:t>
        <a:bodyPr/>
        <a:lstStyle/>
        <a:p>
          <a:endParaRPr lang="en-US"/>
        </a:p>
      </dgm:t>
    </dgm:pt>
    <dgm:pt modelId="{3FD87044-B503-41F5-B730-627766520BF4}" type="pres">
      <dgm:prSet presAssocID="{17334987-CF1D-42D7-9699-3503B9356416}" presName="ThreeNodes_3" presStyleLbl="node1" presStyleIdx="2" presStyleCnt="3">
        <dgm:presLayoutVars>
          <dgm:bulletEnabled val="1"/>
        </dgm:presLayoutVars>
      </dgm:prSet>
      <dgm:spPr/>
      <dgm:t>
        <a:bodyPr/>
        <a:lstStyle/>
        <a:p>
          <a:endParaRPr lang="en-US"/>
        </a:p>
      </dgm:t>
    </dgm:pt>
    <dgm:pt modelId="{3CA0F1D5-3830-4E61-B50C-8C5ED89296F4}" type="pres">
      <dgm:prSet presAssocID="{17334987-CF1D-42D7-9699-3503B9356416}" presName="ThreeConn_1-2" presStyleLbl="fgAccFollowNode1" presStyleIdx="0" presStyleCnt="2">
        <dgm:presLayoutVars>
          <dgm:bulletEnabled val="1"/>
        </dgm:presLayoutVars>
      </dgm:prSet>
      <dgm:spPr/>
      <dgm:t>
        <a:bodyPr/>
        <a:lstStyle/>
        <a:p>
          <a:endParaRPr lang="en-US"/>
        </a:p>
      </dgm:t>
    </dgm:pt>
    <dgm:pt modelId="{B839DCB6-0B69-4F85-96D6-63F517A9FD87}" type="pres">
      <dgm:prSet presAssocID="{17334987-CF1D-42D7-9699-3503B9356416}" presName="ThreeConn_2-3" presStyleLbl="fgAccFollowNode1" presStyleIdx="1" presStyleCnt="2">
        <dgm:presLayoutVars>
          <dgm:bulletEnabled val="1"/>
        </dgm:presLayoutVars>
      </dgm:prSet>
      <dgm:spPr/>
      <dgm:t>
        <a:bodyPr/>
        <a:lstStyle/>
        <a:p>
          <a:endParaRPr lang="en-US"/>
        </a:p>
      </dgm:t>
    </dgm:pt>
    <dgm:pt modelId="{E1D29DAF-52BD-4764-8EFF-15550160BB1B}" type="pres">
      <dgm:prSet presAssocID="{17334987-CF1D-42D7-9699-3503B9356416}" presName="ThreeNodes_1_text" presStyleLbl="node1" presStyleIdx="2" presStyleCnt="3">
        <dgm:presLayoutVars>
          <dgm:bulletEnabled val="1"/>
        </dgm:presLayoutVars>
      </dgm:prSet>
      <dgm:spPr/>
      <dgm:t>
        <a:bodyPr/>
        <a:lstStyle/>
        <a:p>
          <a:endParaRPr lang="en-US"/>
        </a:p>
      </dgm:t>
    </dgm:pt>
    <dgm:pt modelId="{089809D2-3052-4F6A-8F33-E56FAB90E777}" type="pres">
      <dgm:prSet presAssocID="{17334987-CF1D-42D7-9699-3503B9356416}" presName="ThreeNodes_2_text" presStyleLbl="node1" presStyleIdx="2" presStyleCnt="3">
        <dgm:presLayoutVars>
          <dgm:bulletEnabled val="1"/>
        </dgm:presLayoutVars>
      </dgm:prSet>
      <dgm:spPr/>
      <dgm:t>
        <a:bodyPr/>
        <a:lstStyle/>
        <a:p>
          <a:endParaRPr lang="en-US"/>
        </a:p>
      </dgm:t>
    </dgm:pt>
    <dgm:pt modelId="{F796A7F6-CAE3-4F23-96BF-2F4C438F97D6}" type="pres">
      <dgm:prSet presAssocID="{17334987-CF1D-42D7-9699-3503B9356416}" presName="ThreeNodes_3_text" presStyleLbl="node1" presStyleIdx="2" presStyleCnt="3">
        <dgm:presLayoutVars>
          <dgm:bulletEnabled val="1"/>
        </dgm:presLayoutVars>
      </dgm:prSet>
      <dgm:spPr/>
      <dgm:t>
        <a:bodyPr/>
        <a:lstStyle/>
        <a:p>
          <a:endParaRPr lang="en-US"/>
        </a:p>
      </dgm:t>
    </dgm:pt>
  </dgm:ptLst>
  <dgm:cxnLst>
    <dgm:cxn modelId="{241C7B9C-DD15-41F2-ABD8-6FF54F3641D7}" type="presOf" srcId="{7E60942F-6AB1-40DC-B05C-61BBCD707E72}" destId="{3E6D9CF5-4BF4-4581-831C-ACFEE103AA97}" srcOrd="0" destOrd="0" presId="urn:microsoft.com/office/officeart/2005/8/layout/vProcess5"/>
    <dgm:cxn modelId="{023DBF43-F497-4A0A-BCE1-1BF1A13873F4}" type="presOf" srcId="{2B1E1AD9-AD84-4FE2-9BD0-328EE4D62E4D}" destId="{56FF20FB-085D-45E3-B5AF-5F0EDA6D85F9}" srcOrd="0" destOrd="0" presId="urn:microsoft.com/office/officeart/2005/8/layout/vProcess5"/>
    <dgm:cxn modelId="{EC2561E6-940F-42CC-8507-907789CC8D3B}" type="presOf" srcId="{4C76B634-43DD-41E3-A5FC-91D6576AC32B}" destId="{3FD87044-B503-41F5-B730-627766520BF4}" srcOrd="0" destOrd="0" presId="urn:microsoft.com/office/officeart/2005/8/layout/vProcess5"/>
    <dgm:cxn modelId="{B9CB5876-FC19-417C-A2AD-DA5EC551352B}" type="presOf" srcId="{4C76B634-43DD-41E3-A5FC-91D6576AC32B}" destId="{F796A7F6-CAE3-4F23-96BF-2F4C438F97D6}" srcOrd="1" destOrd="0" presId="urn:microsoft.com/office/officeart/2005/8/layout/vProcess5"/>
    <dgm:cxn modelId="{691F033D-B282-446C-A667-C60F33EF0372}" srcId="{17334987-CF1D-42D7-9699-3503B9356416}" destId="{2B1E1AD9-AD84-4FE2-9BD0-328EE4D62E4D}" srcOrd="1" destOrd="0" parTransId="{9C6BB4D9-7CDD-4830-8F9E-4A4B219D7462}" sibTransId="{1D42534F-AA04-4164-B74C-C0486E0F7470}"/>
    <dgm:cxn modelId="{A65BFF40-911F-4DE4-A143-04489B9E03F4}" type="presOf" srcId="{1D42534F-AA04-4164-B74C-C0486E0F7470}" destId="{B839DCB6-0B69-4F85-96D6-63F517A9FD87}" srcOrd="0" destOrd="0" presId="urn:microsoft.com/office/officeart/2005/8/layout/vProcess5"/>
    <dgm:cxn modelId="{87A2F022-4168-41FD-86B7-BCFA05A21634}" type="presOf" srcId="{17334987-CF1D-42D7-9699-3503B9356416}" destId="{8B81931C-2EBF-4046-A588-DE8B75AFCFE2}" srcOrd="0" destOrd="0" presId="urn:microsoft.com/office/officeart/2005/8/layout/vProcess5"/>
    <dgm:cxn modelId="{50983A83-EF3E-408D-A05E-112ED14BC9BF}" srcId="{17334987-CF1D-42D7-9699-3503B9356416}" destId="{4C76B634-43DD-41E3-A5FC-91D6576AC32B}" srcOrd="2" destOrd="0" parTransId="{A89F807D-6EB3-4A4A-94F1-C6E2E4EC4C19}" sibTransId="{9ECC9A66-91E6-47F7-94DE-0581141E6DB8}"/>
    <dgm:cxn modelId="{2835E3AC-AA8E-48E7-B943-81E0009A08DF}" type="presOf" srcId="{33BB545A-3442-4712-B9E9-1635FF8F9C1D}" destId="{3CA0F1D5-3830-4E61-B50C-8C5ED89296F4}" srcOrd="0" destOrd="0" presId="urn:microsoft.com/office/officeart/2005/8/layout/vProcess5"/>
    <dgm:cxn modelId="{8EF58AA7-28B4-4F62-8330-D0CA6EFAF91E}" srcId="{17334987-CF1D-42D7-9699-3503B9356416}" destId="{7E60942F-6AB1-40DC-B05C-61BBCD707E72}" srcOrd="0" destOrd="0" parTransId="{8C437D5A-A4C5-4C62-AB90-F4F1BACC5B43}" sibTransId="{33BB545A-3442-4712-B9E9-1635FF8F9C1D}"/>
    <dgm:cxn modelId="{D52D0BE1-9A30-4F9B-A05A-B7C00280A692}" type="presOf" srcId="{2B1E1AD9-AD84-4FE2-9BD0-328EE4D62E4D}" destId="{089809D2-3052-4F6A-8F33-E56FAB90E777}" srcOrd="1" destOrd="0" presId="urn:microsoft.com/office/officeart/2005/8/layout/vProcess5"/>
    <dgm:cxn modelId="{D9CA8F67-7BF6-4C8F-AF9C-FBB684CC4CF1}" type="presOf" srcId="{7E60942F-6AB1-40DC-B05C-61BBCD707E72}" destId="{E1D29DAF-52BD-4764-8EFF-15550160BB1B}" srcOrd="1" destOrd="0" presId="urn:microsoft.com/office/officeart/2005/8/layout/vProcess5"/>
    <dgm:cxn modelId="{3D9D92E1-F881-4873-A66D-51B668CF8C59}" type="presParOf" srcId="{8B81931C-2EBF-4046-A588-DE8B75AFCFE2}" destId="{72FDB592-F140-4E2F-AE94-5B91C2985D05}" srcOrd="0" destOrd="0" presId="urn:microsoft.com/office/officeart/2005/8/layout/vProcess5"/>
    <dgm:cxn modelId="{F3FF8699-E006-4DA0-91CB-FBED548B01B9}" type="presParOf" srcId="{8B81931C-2EBF-4046-A588-DE8B75AFCFE2}" destId="{3E6D9CF5-4BF4-4581-831C-ACFEE103AA97}" srcOrd="1" destOrd="0" presId="urn:microsoft.com/office/officeart/2005/8/layout/vProcess5"/>
    <dgm:cxn modelId="{A79303DC-9659-422C-A22B-66E0154FC63D}" type="presParOf" srcId="{8B81931C-2EBF-4046-A588-DE8B75AFCFE2}" destId="{56FF20FB-085D-45E3-B5AF-5F0EDA6D85F9}" srcOrd="2" destOrd="0" presId="urn:microsoft.com/office/officeart/2005/8/layout/vProcess5"/>
    <dgm:cxn modelId="{1804130E-7053-4CC7-B8CF-E267145C833F}" type="presParOf" srcId="{8B81931C-2EBF-4046-A588-DE8B75AFCFE2}" destId="{3FD87044-B503-41F5-B730-627766520BF4}" srcOrd="3" destOrd="0" presId="urn:microsoft.com/office/officeart/2005/8/layout/vProcess5"/>
    <dgm:cxn modelId="{8050687B-6C71-4DE7-9A70-2E1936A743F4}" type="presParOf" srcId="{8B81931C-2EBF-4046-A588-DE8B75AFCFE2}" destId="{3CA0F1D5-3830-4E61-B50C-8C5ED89296F4}" srcOrd="4" destOrd="0" presId="urn:microsoft.com/office/officeart/2005/8/layout/vProcess5"/>
    <dgm:cxn modelId="{7C12DAC8-6233-4B33-8496-6CBC1A9D7CE6}" type="presParOf" srcId="{8B81931C-2EBF-4046-A588-DE8B75AFCFE2}" destId="{B839DCB6-0B69-4F85-96D6-63F517A9FD87}" srcOrd="5" destOrd="0" presId="urn:microsoft.com/office/officeart/2005/8/layout/vProcess5"/>
    <dgm:cxn modelId="{C6D3EDD3-49B2-406B-8CCB-CD9A722BF568}" type="presParOf" srcId="{8B81931C-2EBF-4046-A588-DE8B75AFCFE2}" destId="{E1D29DAF-52BD-4764-8EFF-15550160BB1B}" srcOrd="6" destOrd="0" presId="urn:microsoft.com/office/officeart/2005/8/layout/vProcess5"/>
    <dgm:cxn modelId="{CDE94CB5-D251-44D1-A69E-157E87B3ED39}" type="presParOf" srcId="{8B81931C-2EBF-4046-A588-DE8B75AFCFE2}" destId="{089809D2-3052-4F6A-8F33-E56FAB90E777}" srcOrd="7" destOrd="0" presId="urn:microsoft.com/office/officeart/2005/8/layout/vProcess5"/>
    <dgm:cxn modelId="{3549085C-BC3E-4114-A83B-99DFCBBB815E}" type="presParOf" srcId="{8B81931C-2EBF-4046-A588-DE8B75AFCFE2}" destId="{F796A7F6-CAE3-4F23-96BF-2F4C438F97D6}" srcOrd="8" destOrd="0" presId="urn:microsoft.com/office/officeart/2005/8/layout/vProcess5"/>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11D93BE-8CD6-45D1-ABC8-6E6C11766732}" type="doc">
      <dgm:prSet loTypeId="urn:microsoft.com/office/officeart/2005/8/layout/bProcess4" loCatId="process" qsTypeId="urn:microsoft.com/office/officeart/2005/8/quickstyle/simple1" qsCatId="simple" csTypeId="urn:microsoft.com/office/officeart/2005/8/colors/accent1_2" csCatId="accent1" phldr="1"/>
      <dgm:spPr/>
      <dgm:t>
        <a:bodyPr/>
        <a:lstStyle/>
        <a:p>
          <a:endParaRPr lang="en-US"/>
        </a:p>
      </dgm:t>
    </dgm:pt>
    <dgm:pt modelId="{132B029D-5E58-4E40-A4C3-4354BC525380}">
      <dgm:prSet phldrT="[Text]" custT="1"/>
      <dgm:spPr/>
      <dgm:t>
        <a:bodyPr/>
        <a:lstStyle/>
        <a:p>
          <a:r>
            <a:rPr lang="en-US" sz="2400" dirty="0" smtClean="0">
              <a:latin typeface="Times New Roman" pitchFamily="18" charset="0"/>
              <a:cs typeface="Times New Roman" pitchFamily="18" charset="0"/>
            </a:rPr>
            <a:t>Plan</a:t>
          </a:r>
          <a:endParaRPr lang="en-US" sz="2400" dirty="0">
            <a:latin typeface="Times New Roman" pitchFamily="18" charset="0"/>
            <a:cs typeface="Times New Roman" pitchFamily="18" charset="0"/>
          </a:endParaRPr>
        </a:p>
      </dgm:t>
    </dgm:pt>
    <dgm:pt modelId="{DD236D67-8231-4372-B335-64796285B59A}" type="parTrans" cxnId="{886C6FE3-113E-4C9B-8FE9-C044164D7BC9}">
      <dgm:prSet/>
      <dgm:spPr/>
      <dgm:t>
        <a:bodyPr/>
        <a:lstStyle/>
        <a:p>
          <a:endParaRPr lang="en-US"/>
        </a:p>
      </dgm:t>
    </dgm:pt>
    <dgm:pt modelId="{CD577392-E691-4DD5-AD64-6131126D65A2}" type="sibTrans" cxnId="{886C6FE3-113E-4C9B-8FE9-C044164D7BC9}">
      <dgm:prSet/>
      <dgm:spPr/>
      <dgm:t>
        <a:bodyPr/>
        <a:lstStyle/>
        <a:p>
          <a:endParaRPr lang="en-US" dirty="0"/>
        </a:p>
      </dgm:t>
    </dgm:pt>
    <dgm:pt modelId="{49E0FF53-333D-4A21-B293-AE45025A5FDF}">
      <dgm:prSet phldrT="[Text]"/>
      <dgm:spPr/>
      <dgm:t>
        <a:bodyPr/>
        <a:lstStyle/>
        <a:p>
          <a:r>
            <a:rPr lang="en-US" dirty="0" smtClean="0"/>
            <a:t>Review </a:t>
          </a:r>
          <a:r>
            <a:rPr lang="en-US" dirty="0" smtClean="0">
              <a:latin typeface="Times New Roman" pitchFamily="18" charset="0"/>
              <a:cs typeface="Times New Roman" pitchFamily="18" charset="0"/>
            </a:rPr>
            <a:t>Literature</a:t>
          </a:r>
          <a:endParaRPr lang="en-US" dirty="0">
            <a:latin typeface="Times New Roman" pitchFamily="18" charset="0"/>
            <a:cs typeface="Times New Roman" pitchFamily="18" charset="0"/>
          </a:endParaRPr>
        </a:p>
      </dgm:t>
    </dgm:pt>
    <dgm:pt modelId="{23F8B3CD-61F5-4A62-A74C-65E8CB951FCE}" type="parTrans" cxnId="{50C00F02-A88B-43F5-94B8-DCB86B981519}">
      <dgm:prSet/>
      <dgm:spPr/>
      <dgm:t>
        <a:bodyPr/>
        <a:lstStyle/>
        <a:p>
          <a:endParaRPr lang="en-US"/>
        </a:p>
      </dgm:t>
    </dgm:pt>
    <dgm:pt modelId="{32BD7A27-2576-4C36-923B-29035E70871A}" type="sibTrans" cxnId="{50C00F02-A88B-43F5-94B8-DCB86B981519}">
      <dgm:prSet/>
      <dgm:spPr/>
      <dgm:t>
        <a:bodyPr/>
        <a:lstStyle/>
        <a:p>
          <a:endParaRPr lang="en-US" dirty="0"/>
        </a:p>
      </dgm:t>
    </dgm:pt>
    <dgm:pt modelId="{A61209C5-A2B7-4BDA-BE0A-C9393E5498BF}">
      <dgm:prSet phldrT="[Text]"/>
      <dgm:spPr/>
      <dgm:t>
        <a:bodyPr/>
        <a:lstStyle/>
        <a:p>
          <a:r>
            <a:rPr lang="en-US" dirty="0" smtClean="0">
              <a:latin typeface="Times New Roman" pitchFamily="18" charset="0"/>
              <a:cs typeface="Times New Roman" pitchFamily="18" charset="0"/>
            </a:rPr>
            <a:t>Form</a:t>
          </a:r>
          <a:r>
            <a:rPr lang="en-US" dirty="0" smtClean="0"/>
            <a:t> Hypothesis</a:t>
          </a:r>
          <a:endParaRPr lang="en-US" dirty="0"/>
        </a:p>
      </dgm:t>
    </dgm:pt>
    <dgm:pt modelId="{80779DEA-7026-4B59-912E-81E92C964526}" type="parTrans" cxnId="{6B9523FE-ED8B-4A4A-BCEA-DC5A62E8B405}">
      <dgm:prSet/>
      <dgm:spPr/>
      <dgm:t>
        <a:bodyPr/>
        <a:lstStyle/>
        <a:p>
          <a:endParaRPr lang="en-US"/>
        </a:p>
      </dgm:t>
    </dgm:pt>
    <dgm:pt modelId="{A81765FA-7637-4E2E-A1D0-E2617B8D7EA0}" type="sibTrans" cxnId="{6B9523FE-ED8B-4A4A-BCEA-DC5A62E8B405}">
      <dgm:prSet/>
      <dgm:spPr/>
      <dgm:t>
        <a:bodyPr/>
        <a:lstStyle/>
        <a:p>
          <a:endParaRPr lang="en-US" dirty="0"/>
        </a:p>
      </dgm:t>
    </dgm:pt>
    <dgm:pt modelId="{5E6E1024-3A93-4E11-AE2A-E045B3EB96F7}">
      <dgm:prSet phldrT="[Text]"/>
      <dgm:spPr/>
      <dgm:t>
        <a:bodyPr/>
        <a:lstStyle/>
        <a:p>
          <a:r>
            <a:rPr lang="en-US" dirty="0" smtClean="0"/>
            <a:t>Select </a:t>
          </a:r>
          <a:r>
            <a:rPr lang="en-US" dirty="0" smtClean="0">
              <a:latin typeface="Times New Roman" pitchFamily="18" charset="0"/>
              <a:cs typeface="Times New Roman" pitchFamily="18" charset="0"/>
            </a:rPr>
            <a:t>research</a:t>
          </a:r>
          <a:r>
            <a:rPr lang="en-US" dirty="0" smtClean="0"/>
            <a:t> </a:t>
          </a:r>
          <a:r>
            <a:rPr lang="en-US" dirty="0" smtClean="0">
              <a:latin typeface="Times New Roman" pitchFamily="18" charset="0"/>
              <a:cs typeface="Times New Roman" pitchFamily="18" charset="0"/>
            </a:rPr>
            <a:t>design</a:t>
          </a:r>
          <a:endParaRPr lang="en-US" dirty="0">
            <a:latin typeface="Times New Roman" pitchFamily="18" charset="0"/>
            <a:cs typeface="Times New Roman" pitchFamily="18" charset="0"/>
          </a:endParaRPr>
        </a:p>
      </dgm:t>
    </dgm:pt>
    <dgm:pt modelId="{DA31B8A9-E0DC-451E-92FA-ADC33F540EE7}" type="parTrans" cxnId="{BA992872-2C81-44A3-A7B3-140FFC1FE715}">
      <dgm:prSet/>
      <dgm:spPr/>
      <dgm:t>
        <a:bodyPr/>
        <a:lstStyle/>
        <a:p>
          <a:endParaRPr lang="en-US"/>
        </a:p>
      </dgm:t>
    </dgm:pt>
    <dgm:pt modelId="{8D8A45E8-8345-42B9-8CE7-0C7678211255}" type="sibTrans" cxnId="{BA992872-2C81-44A3-A7B3-140FFC1FE715}">
      <dgm:prSet/>
      <dgm:spPr/>
      <dgm:t>
        <a:bodyPr/>
        <a:lstStyle/>
        <a:p>
          <a:endParaRPr lang="en-US" dirty="0"/>
        </a:p>
      </dgm:t>
    </dgm:pt>
    <dgm:pt modelId="{D37EEB59-6EAA-46B6-851E-855D365C1CA4}">
      <dgm:prSet phldrT="[Text]"/>
      <dgm:spPr/>
      <dgm:t>
        <a:bodyPr/>
        <a:lstStyle/>
        <a:p>
          <a:r>
            <a:rPr lang="en-US" dirty="0" smtClean="0">
              <a:latin typeface="Times New Roman" pitchFamily="18" charset="0"/>
              <a:cs typeface="Times New Roman" pitchFamily="18" charset="0"/>
            </a:rPr>
            <a:t>Specify</a:t>
          </a:r>
          <a:r>
            <a:rPr lang="en-US" dirty="0" smtClean="0"/>
            <a:t> </a:t>
          </a:r>
          <a:r>
            <a:rPr lang="en-US" dirty="0" smtClean="0">
              <a:latin typeface="Times New Roman" pitchFamily="18" charset="0"/>
              <a:cs typeface="Times New Roman" pitchFamily="18" charset="0"/>
            </a:rPr>
            <a:t>population</a:t>
          </a:r>
          <a:endParaRPr lang="en-US" dirty="0">
            <a:latin typeface="Times New Roman" pitchFamily="18" charset="0"/>
            <a:cs typeface="Times New Roman" pitchFamily="18" charset="0"/>
          </a:endParaRPr>
        </a:p>
      </dgm:t>
    </dgm:pt>
    <dgm:pt modelId="{D3555BFF-A352-47C6-964A-D07DCEBC60BE}" type="parTrans" cxnId="{84520453-C6E8-4B00-A34D-613EC2416641}">
      <dgm:prSet/>
      <dgm:spPr/>
      <dgm:t>
        <a:bodyPr/>
        <a:lstStyle/>
        <a:p>
          <a:endParaRPr lang="en-US"/>
        </a:p>
      </dgm:t>
    </dgm:pt>
    <dgm:pt modelId="{C6E52ADA-A3A5-4E94-B421-31089AB4886C}" type="sibTrans" cxnId="{84520453-C6E8-4B00-A34D-613EC2416641}">
      <dgm:prSet/>
      <dgm:spPr/>
      <dgm:t>
        <a:bodyPr/>
        <a:lstStyle/>
        <a:p>
          <a:endParaRPr lang="en-US" dirty="0"/>
        </a:p>
      </dgm:t>
    </dgm:pt>
    <dgm:pt modelId="{D83DC517-D91C-433D-9210-D069B0C1172E}">
      <dgm:prSet phldrT="[Text]"/>
      <dgm:spPr/>
      <dgm:t>
        <a:bodyPr/>
        <a:lstStyle/>
        <a:p>
          <a:r>
            <a:rPr lang="en-US" dirty="0" smtClean="0">
              <a:latin typeface="Times New Roman" pitchFamily="18" charset="0"/>
              <a:cs typeface="Times New Roman" pitchFamily="18" charset="0"/>
            </a:rPr>
            <a:t>Develop</a:t>
          </a:r>
          <a:r>
            <a:rPr lang="en-US" dirty="0" smtClean="0"/>
            <a:t> </a:t>
          </a:r>
          <a:r>
            <a:rPr lang="en-US" dirty="0" smtClean="0">
              <a:latin typeface="Times New Roman" pitchFamily="18" charset="0"/>
              <a:cs typeface="Times New Roman" pitchFamily="18" charset="0"/>
            </a:rPr>
            <a:t>data</a:t>
          </a:r>
          <a:r>
            <a:rPr lang="en-US" dirty="0" smtClean="0"/>
            <a:t> </a:t>
          </a:r>
          <a:r>
            <a:rPr lang="en-US" dirty="0" smtClean="0">
              <a:latin typeface="Times New Roman" pitchFamily="18" charset="0"/>
              <a:cs typeface="Times New Roman" pitchFamily="18" charset="0"/>
            </a:rPr>
            <a:t>collection</a:t>
          </a:r>
          <a:r>
            <a:rPr lang="en-US" dirty="0" smtClean="0"/>
            <a:t> </a:t>
          </a:r>
          <a:r>
            <a:rPr lang="en-US" dirty="0" smtClean="0">
              <a:latin typeface="Times New Roman" pitchFamily="18" charset="0"/>
              <a:cs typeface="Times New Roman" pitchFamily="18" charset="0"/>
            </a:rPr>
            <a:t>method</a:t>
          </a:r>
          <a:endParaRPr lang="en-US" dirty="0">
            <a:latin typeface="Times New Roman" pitchFamily="18" charset="0"/>
            <a:cs typeface="Times New Roman" pitchFamily="18" charset="0"/>
          </a:endParaRPr>
        </a:p>
      </dgm:t>
    </dgm:pt>
    <dgm:pt modelId="{FD9D0E6B-4E35-4984-AEC9-B42837A9AB11}" type="parTrans" cxnId="{04C52BF7-AFDB-49C4-9A5D-FCAFDF6485E0}">
      <dgm:prSet/>
      <dgm:spPr/>
      <dgm:t>
        <a:bodyPr/>
        <a:lstStyle/>
        <a:p>
          <a:endParaRPr lang="en-US"/>
        </a:p>
      </dgm:t>
    </dgm:pt>
    <dgm:pt modelId="{EB907D8D-F570-48A9-990B-A651B793BCAE}" type="sibTrans" cxnId="{04C52BF7-AFDB-49C4-9A5D-FCAFDF6485E0}">
      <dgm:prSet/>
      <dgm:spPr/>
      <dgm:t>
        <a:bodyPr/>
        <a:lstStyle/>
        <a:p>
          <a:endParaRPr lang="en-US" dirty="0"/>
        </a:p>
      </dgm:t>
    </dgm:pt>
    <dgm:pt modelId="{E22665CB-54EA-4B81-892E-5F9B3D4D95D1}">
      <dgm:prSet phldrT="[Text]"/>
      <dgm:spPr/>
      <dgm:t>
        <a:bodyPr/>
        <a:lstStyle/>
        <a:p>
          <a:r>
            <a:rPr lang="en-US" dirty="0" smtClean="0">
              <a:latin typeface="Times New Roman" pitchFamily="18" charset="0"/>
              <a:cs typeface="Times New Roman" pitchFamily="18" charset="0"/>
            </a:rPr>
            <a:t>Conduct</a:t>
          </a:r>
          <a:r>
            <a:rPr lang="en-US" dirty="0" smtClean="0"/>
            <a:t> </a:t>
          </a:r>
          <a:r>
            <a:rPr lang="en-US" dirty="0" smtClean="0">
              <a:latin typeface="Times New Roman" pitchFamily="18" charset="0"/>
              <a:cs typeface="Times New Roman" pitchFamily="18" charset="0"/>
            </a:rPr>
            <a:t>pilot</a:t>
          </a:r>
          <a:r>
            <a:rPr lang="en-US" dirty="0" smtClean="0"/>
            <a:t> </a:t>
          </a:r>
          <a:r>
            <a:rPr lang="en-US" dirty="0" smtClean="0">
              <a:latin typeface="Times New Roman" pitchFamily="18" charset="0"/>
              <a:cs typeface="Times New Roman" pitchFamily="18" charset="0"/>
            </a:rPr>
            <a:t>study</a:t>
          </a:r>
          <a:endParaRPr lang="en-US" dirty="0">
            <a:latin typeface="Times New Roman" pitchFamily="18" charset="0"/>
            <a:cs typeface="Times New Roman" pitchFamily="18" charset="0"/>
          </a:endParaRPr>
        </a:p>
      </dgm:t>
    </dgm:pt>
    <dgm:pt modelId="{80DC550A-0A51-4451-A733-FE09EA930468}" type="parTrans" cxnId="{4D8C2454-8B83-4533-A4D2-7DE96F597A34}">
      <dgm:prSet/>
      <dgm:spPr/>
      <dgm:t>
        <a:bodyPr/>
        <a:lstStyle/>
        <a:p>
          <a:endParaRPr lang="en-US"/>
        </a:p>
      </dgm:t>
    </dgm:pt>
    <dgm:pt modelId="{AE98191E-D5D9-4930-92CF-233ADE1C8AF0}" type="sibTrans" cxnId="{4D8C2454-8B83-4533-A4D2-7DE96F597A34}">
      <dgm:prSet/>
      <dgm:spPr/>
      <dgm:t>
        <a:bodyPr/>
        <a:lstStyle/>
        <a:p>
          <a:endParaRPr lang="en-US" dirty="0"/>
        </a:p>
      </dgm:t>
    </dgm:pt>
    <dgm:pt modelId="{5EA1F921-3C3C-46D2-B984-91B3609F3794}">
      <dgm:prSet phldrT="[Text]"/>
      <dgm:spPr/>
      <dgm:t>
        <a:bodyPr/>
        <a:lstStyle/>
        <a:p>
          <a:r>
            <a:rPr lang="en-US" dirty="0" smtClean="0">
              <a:latin typeface="Times New Roman" pitchFamily="18" charset="0"/>
              <a:cs typeface="Times New Roman" pitchFamily="18" charset="0"/>
            </a:rPr>
            <a:t>Select</a:t>
          </a:r>
          <a:r>
            <a:rPr lang="en-US" dirty="0" smtClean="0"/>
            <a:t> </a:t>
          </a:r>
          <a:r>
            <a:rPr lang="en-US" dirty="0" smtClean="0">
              <a:latin typeface="Times New Roman" pitchFamily="18" charset="0"/>
              <a:cs typeface="Times New Roman" pitchFamily="18" charset="0"/>
            </a:rPr>
            <a:t>samples</a:t>
          </a:r>
          <a:endParaRPr lang="en-US" dirty="0">
            <a:latin typeface="Times New Roman" pitchFamily="18" charset="0"/>
            <a:cs typeface="Times New Roman" pitchFamily="18" charset="0"/>
          </a:endParaRPr>
        </a:p>
      </dgm:t>
    </dgm:pt>
    <dgm:pt modelId="{2FCB93C3-D403-4420-A36F-645774AE4F2B}" type="parTrans" cxnId="{F16710D7-0B3A-4B89-93E5-F52C396EFCD1}">
      <dgm:prSet/>
      <dgm:spPr/>
      <dgm:t>
        <a:bodyPr/>
        <a:lstStyle/>
        <a:p>
          <a:endParaRPr lang="en-US"/>
        </a:p>
      </dgm:t>
    </dgm:pt>
    <dgm:pt modelId="{0FD42CE9-8FFA-4011-8A5C-F6AF844AA3BE}" type="sibTrans" cxnId="{F16710D7-0B3A-4B89-93E5-F52C396EFCD1}">
      <dgm:prSet/>
      <dgm:spPr/>
      <dgm:t>
        <a:bodyPr/>
        <a:lstStyle/>
        <a:p>
          <a:endParaRPr lang="en-US" dirty="0"/>
        </a:p>
      </dgm:t>
    </dgm:pt>
    <dgm:pt modelId="{8F9EF716-C840-4B5E-972C-BEDE56F25D54}">
      <dgm:prSet phldrT="[Text]"/>
      <dgm:spPr/>
      <dgm:t>
        <a:bodyPr/>
        <a:lstStyle/>
        <a:p>
          <a:r>
            <a:rPr lang="en-US" dirty="0" smtClean="0">
              <a:latin typeface="Times New Roman" pitchFamily="18" charset="0"/>
              <a:cs typeface="Times New Roman" pitchFamily="18" charset="0"/>
            </a:rPr>
            <a:t>Collect</a:t>
          </a:r>
          <a:r>
            <a:rPr lang="en-US" dirty="0" smtClean="0"/>
            <a:t> </a:t>
          </a:r>
          <a:r>
            <a:rPr lang="en-US" dirty="0" smtClean="0">
              <a:latin typeface="Times New Roman" pitchFamily="18" charset="0"/>
              <a:cs typeface="Times New Roman" pitchFamily="18" charset="0"/>
            </a:rPr>
            <a:t>data</a:t>
          </a:r>
          <a:endParaRPr lang="en-US" dirty="0">
            <a:latin typeface="Times New Roman" pitchFamily="18" charset="0"/>
            <a:cs typeface="Times New Roman" pitchFamily="18" charset="0"/>
          </a:endParaRPr>
        </a:p>
      </dgm:t>
    </dgm:pt>
    <dgm:pt modelId="{D255F662-CF47-4F2B-9323-C14DAFCF5FC1}" type="parTrans" cxnId="{17B06029-BE38-469B-AA84-C6720BE9D8FF}">
      <dgm:prSet/>
      <dgm:spPr/>
      <dgm:t>
        <a:bodyPr/>
        <a:lstStyle/>
        <a:p>
          <a:endParaRPr lang="en-US"/>
        </a:p>
      </dgm:t>
    </dgm:pt>
    <dgm:pt modelId="{46A17B92-9CA8-47FF-98A7-99A5FBBA384C}" type="sibTrans" cxnId="{17B06029-BE38-469B-AA84-C6720BE9D8FF}">
      <dgm:prSet/>
      <dgm:spPr/>
      <dgm:t>
        <a:bodyPr/>
        <a:lstStyle/>
        <a:p>
          <a:endParaRPr lang="en-US"/>
        </a:p>
      </dgm:t>
    </dgm:pt>
    <dgm:pt modelId="{FF9118DE-8030-481B-A1F4-BC3544893DE7}" type="pres">
      <dgm:prSet presAssocID="{F11D93BE-8CD6-45D1-ABC8-6E6C11766732}" presName="Name0" presStyleCnt="0">
        <dgm:presLayoutVars>
          <dgm:dir/>
          <dgm:resizeHandles/>
        </dgm:presLayoutVars>
      </dgm:prSet>
      <dgm:spPr/>
      <dgm:t>
        <a:bodyPr/>
        <a:lstStyle/>
        <a:p>
          <a:endParaRPr lang="en-US"/>
        </a:p>
      </dgm:t>
    </dgm:pt>
    <dgm:pt modelId="{4B1A2FC4-D5D2-42A2-B878-46CE23195100}" type="pres">
      <dgm:prSet presAssocID="{132B029D-5E58-4E40-A4C3-4354BC525380}" presName="compNode" presStyleCnt="0"/>
      <dgm:spPr/>
    </dgm:pt>
    <dgm:pt modelId="{35F371E1-45E2-4576-B8A7-8F4F1270AD08}" type="pres">
      <dgm:prSet presAssocID="{132B029D-5E58-4E40-A4C3-4354BC525380}" presName="dummyConnPt" presStyleCnt="0"/>
      <dgm:spPr/>
    </dgm:pt>
    <dgm:pt modelId="{A6180AAA-93C8-4857-9EC7-4E0AE52C188C}" type="pres">
      <dgm:prSet presAssocID="{132B029D-5E58-4E40-A4C3-4354BC525380}" presName="node" presStyleLbl="node1" presStyleIdx="0" presStyleCnt="9">
        <dgm:presLayoutVars>
          <dgm:bulletEnabled val="1"/>
        </dgm:presLayoutVars>
      </dgm:prSet>
      <dgm:spPr/>
      <dgm:t>
        <a:bodyPr/>
        <a:lstStyle/>
        <a:p>
          <a:endParaRPr lang="en-US"/>
        </a:p>
      </dgm:t>
    </dgm:pt>
    <dgm:pt modelId="{52A7509C-A9EA-4FFC-B18E-8A914092CC00}" type="pres">
      <dgm:prSet presAssocID="{CD577392-E691-4DD5-AD64-6131126D65A2}" presName="sibTrans" presStyleLbl="bgSibTrans2D1" presStyleIdx="0" presStyleCnt="8"/>
      <dgm:spPr/>
      <dgm:t>
        <a:bodyPr/>
        <a:lstStyle/>
        <a:p>
          <a:endParaRPr lang="en-US"/>
        </a:p>
      </dgm:t>
    </dgm:pt>
    <dgm:pt modelId="{0E075413-1ACB-4D96-9765-22880E05AD65}" type="pres">
      <dgm:prSet presAssocID="{49E0FF53-333D-4A21-B293-AE45025A5FDF}" presName="compNode" presStyleCnt="0"/>
      <dgm:spPr/>
    </dgm:pt>
    <dgm:pt modelId="{B822707A-92EE-427F-8948-1D46A14787F3}" type="pres">
      <dgm:prSet presAssocID="{49E0FF53-333D-4A21-B293-AE45025A5FDF}" presName="dummyConnPt" presStyleCnt="0"/>
      <dgm:spPr/>
    </dgm:pt>
    <dgm:pt modelId="{714EF8E1-1922-4214-9B56-81C9246A8F12}" type="pres">
      <dgm:prSet presAssocID="{49E0FF53-333D-4A21-B293-AE45025A5FDF}" presName="node" presStyleLbl="node1" presStyleIdx="1" presStyleCnt="9">
        <dgm:presLayoutVars>
          <dgm:bulletEnabled val="1"/>
        </dgm:presLayoutVars>
      </dgm:prSet>
      <dgm:spPr/>
      <dgm:t>
        <a:bodyPr/>
        <a:lstStyle/>
        <a:p>
          <a:endParaRPr lang="en-US"/>
        </a:p>
      </dgm:t>
    </dgm:pt>
    <dgm:pt modelId="{849EFB2E-D288-45C0-9F45-DA972C07245F}" type="pres">
      <dgm:prSet presAssocID="{32BD7A27-2576-4C36-923B-29035E70871A}" presName="sibTrans" presStyleLbl="bgSibTrans2D1" presStyleIdx="1" presStyleCnt="8"/>
      <dgm:spPr/>
      <dgm:t>
        <a:bodyPr/>
        <a:lstStyle/>
        <a:p>
          <a:endParaRPr lang="en-US"/>
        </a:p>
      </dgm:t>
    </dgm:pt>
    <dgm:pt modelId="{CDB46067-20F0-4676-8762-E18FE303F781}" type="pres">
      <dgm:prSet presAssocID="{A61209C5-A2B7-4BDA-BE0A-C9393E5498BF}" presName="compNode" presStyleCnt="0"/>
      <dgm:spPr/>
    </dgm:pt>
    <dgm:pt modelId="{97EBE14C-FCE6-4610-A9A4-A0EB68BF2673}" type="pres">
      <dgm:prSet presAssocID="{A61209C5-A2B7-4BDA-BE0A-C9393E5498BF}" presName="dummyConnPt" presStyleCnt="0"/>
      <dgm:spPr/>
    </dgm:pt>
    <dgm:pt modelId="{4C00465F-0D41-4B6A-9421-E6B2625FC565}" type="pres">
      <dgm:prSet presAssocID="{A61209C5-A2B7-4BDA-BE0A-C9393E5498BF}" presName="node" presStyleLbl="node1" presStyleIdx="2" presStyleCnt="9">
        <dgm:presLayoutVars>
          <dgm:bulletEnabled val="1"/>
        </dgm:presLayoutVars>
      </dgm:prSet>
      <dgm:spPr/>
      <dgm:t>
        <a:bodyPr/>
        <a:lstStyle/>
        <a:p>
          <a:endParaRPr lang="en-US"/>
        </a:p>
      </dgm:t>
    </dgm:pt>
    <dgm:pt modelId="{4268629C-961C-4F06-8AD2-E45EED1B3805}" type="pres">
      <dgm:prSet presAssocID="{A81765FA-7637-4E2E-A1D0-E2617B8D7EA0}" presName="sibTrans" presStyleLbl="bgSibTrans2D1" presStyleIdx="2" presStyleCnt="8"/>
      <dgm:spPr/>
      <dgm:t>
        <a:bodyPr/>
        <a:lstStyle/>
        <a:p>
          <a:endParaRPr lang="en-US"/>
        </a:p>
      </dgm:t>
    </dgm:pt>
    <dgm:pt modelId="{2E1C83D6-1F3E-4ED8-98FA-A8A17240EBD6}" type="pres">
      <dgm:prSet presAssocID="{5E6E1024-3A93-4E11-AE2A-E045B3EB96F7}" presName="compNode" presStyleCnt="0"/>
      <dgm:spPr/>
    </dgm:pt>
    <dgm:pt modelId="{1404F296-FC07-4FC1-94BC-7F77EE21AEB8}" type="pres">
      <dgm:prSet presAssocID="{5E6E1024-3A93-4E11-AE2A-E045B3EB96F7}" presName="dummyConnPt" presStyleCnt="0"/>
      <dgm:spPr/>
    </dgm:pt>
    <dgm:pt modelId="{4259E9BA-2276-4DC7-BB43-307F91ACBA09}" type="pres">
      <dgm:prSet presAssocID="{5E6E1024-3A93-4E11-AE2A-E045B3EB96F7}" presName="node" presStyleLbl="node1" presStyleIdx="3" presStyleCnt="9">
        <dgm:presLayoutVars>
          <dgm:bulletEnabled val="1"/>
        </dgm:presLayoutVars>
      </dgm:prSet>
      <dgm:spPr/>
      <dgm:t>
        <a:bodyPr/>
        <a:lstStyle/>
        <a:p>
          <a:endParaRPr lang="en-US"/>
        </a:p>
      </dgm:t>
    </dgm:pt>
    <dgm:pt modelId="{C085F196-861A-406C-9DD7-A53F18492510}" type="pres">
      <dgm:prSet presAssocID="{8D8A45E8-8345-42B9-8CE7-0C7678211255}" presName="sibTrans" presStyleLbl="bgSibTrans2D1" presStyleIdx="3" presStyleCnt="8"/>
      <dgm:spPr/>
      <dgm:t>
        <a:bodyPr/>
        <a:lstStyle/>
        <a:p>
          <a:endParaRPr lang="en-US"/>
        </a:p>
      </dgm:t>
    </dgm:pt>
    <dgm:pt modelId="{DB2CEA9E-65E9-4132-98D8-2DD94D5A17CC}" type="pres">
      <dgm:prSet presAssocID="{D37EEB59-6EAA-46B6-851E-855D365C1CA4}" presName="compNode" presStyleCnt="0"/>
      <dgm:spPr/>
    </dgm:pt>
    <dgm:pt modelId="{E9750B00-609A-43AC-A554-B162239058C8}" type="pres">
      <dgm:prSet presAssocID="{D37EEB59-6EAA-46B6-851E-855D365C1CA4}" presName="dummyConnPt" presStyleCnt="0"/>
      <dgm:spPr/>
    </dgm:pt>
    <dgm:pt modelId="{20EAB0A6-B779-44A1-973B-49CE367ADF44}" type="pres">
      <dgm:prSet presAssocID="{D37EEB59-6EAA-46B6-851E-855D365C1CA4}" presName="node" presStyleLbl="node1" presStyleIdx="4" presStyleCnt="9">
        <dgm:presLayoutVars>
          <dgm:bulletEnabled val="1"/>
        </dgm:presLayoutVars>
      </dgm:prSet>
      <dgm:spPr/>
      <dgm:t>
        <a:bodyPr/>
        <a:lstStyle/>
        <a:p>
          <a:endParaRPr lang="en-US"/>
        </a:p>
      </dgm:t>
    </dgm:pt>
    <dgm:pt modelId="{A439FC95-592B-46F8-A65C-662F64377FC8}" type="pres">
      <dgm:prSet presAssocID="{C6E52ADA-A3A5-4E94-B421-31089AB4886C}" presName="sibTrans" presStyleLbl="bgSibTrans2D1" presStyleIdx="4" presStyleCnt="8"/>
      <dgm:spPr/>
      <dgm:t>
        <a:bodyPr/>
        <a:lstStyle/>
        <a:p>
          <a:endParaRPr lang="en-US"/>
        </a:p>
      </dgm:t>
    </dgm:pt>
    <dgm:pt modelId="{F7215AEF-5B4B-40DC-A00B-7CE145059CE1}" type="pres">
      <dgm:prSet presAssocID="{D83DC517-D91C-433D-9210-D069B0C1172E}" presName="compNode" presStyleCnt="0"/>
      <dgm:spPr/>
    </dgm:pt>
    <dgm:pt modelId="{24D39A64-AE4E-4CFF-A10B-CAF628C98873}" type="pres">
      <dgm:prSet presAssocID="{D83DC517-D91C-433D-9210-D069B0C1172E}" presName="dummyConnPt" presStyleCnt="0"/>
      <dgm:spPr/>
    </dgm:pt>
    <dgm:pt modelId="{2B1193D2-AE2B-4D3E-BC1A-EDD73D2217BA}" type="pres">
      <dgm:prSet presAssocID="{D83DC517-D91C-433D-9210-D069B0C1172E}" presName="node" presStyleLbl="node1" presStyleIdx="5" presStyleCnt="9">
        <dgm:presLayoutVars>
          <dgm:bulletEnabled val="1"/>
        </dgm:presLayoutVars>
      </dgm:prSet>
      <dgm:spPr/>
      <dgm:t>
        <a:bodyPr/>
        <a:lstStyle/>
        <a:p>
          <a:endParaRPr lang="en-US"/>
        </a:p>
      </dgm:t>
    </dgm:pt>
    <dgm:pt modelId="{5BECA745-07E9-4A71-9138-F7A2C6E953FE}" type="pres">
      <dgm:prSet presAssocID="{EB907D8D-F570-48A9-990B-A651B793BCAE}" presName="sibTrans" presStyleLbl="bgSibTrans2D1" presStyleIdx="5" presStyleCnt="8"/>
      <dgm:spPr/>
      <dgm:t>
        <a:bodyPr/>
        <a:lstStyle/>
        <a:p>
          <a:endParaRPr lang="en-US"/>
        </a:p>
      </dgm:t>
    </dgm:pt>
    <dgm:pt modelId="{C0D5A799-9FBF-4A13-A401-E43334A7AB4E}" type="pres">
      <dgm:prSet presAssocID="{E22665CB-54EA-4B81-892E-5F9B3D4D95D1}" presName="compNode" presStyleCnt="0"/>
      <dgm:spPr/>
    </dgm:pt>
    <dgm:pt modelId="{EAA26BB3-176B-438B-A9C5-5BD591660BFF}" type="pres">
      <dgm:prSet presAssocID="{E22665CB-54EA-4B81-892E-5F9B3D4D95D1}" presName="dummyConnPt" presStyleCnt="0"/>
      <dgm:spPr/>
    </dgm:pt>
    <dgm:pt modelId="{7B73BD3D-C761-404C-AC52-316CC14BBB72}" type="pres">
      <dgm:prSet presAssocID="{E22665CB-54EA-4B81-892E-5F9B3D4D95D1}" presName="node" presStyleLbl="node1" presStyleIdx="6" presStyleCnt="9">
        <dgm:presLayoutVars>
          <dgm:bulletEnabled val="1"/>
        </dgm:presLayoutVars>
      </dgm:prSet>
      <dgm:spPr/>
      <dgm:t>
        <a:bodyPr/>
        <a:lstStyle/>
        <a:p>
          <a:endParaRPr lang="en-US"/>
        </a:p>
      </dgm:t>
    </dgm:pt>
    <dgm:pt modelId="{818EFE27-4C0F-4304-8667-38F64AE80930}" type="pres">
      <dgm:prSet presAssocID="{AE98191E-D5D9-4930-92CF-233ADE1C8AF0}" presName="sibTrans" presStyleLbl="bgSibTrans2D1" presStyleIdx="6" presStyleCnt="8"/>
      <dgm:spPr/>
      <dgm:t>
        <a:bodyPr/>
        <a:lstStyle/>
        <a:p>
          <a:endParaRPr lang="en-US"/>
        </a:p>
      </dgm:t>
    </dgm:pt>
    <dgm:pt modelId="{CA4D1C91-0CA2-4D2B-A329-59BAB79F0AAD}" type="pres">
      <dgm:prSet presAssocID="{5EA1F921-3C3C-46D2-B984-91B3609F3794}" presName="compNode" presStyleCnt="0"/>
      <dgm:spPr/>
    </dgm:pt>
    <dgm:pt modelId="{50C3F6B4-EF4B-4283-82AA-FBBF3FBCD4CC}" type="pres">
      <dgm:prSet presAssocID="{5EA1F921-3C3C-46D2-B984-91B3609F3794}" presName="dummyConnPt" presStyleCnt="0"/>
      <dgm:spPr/>
    </dgm:pt>
    <dgm:pt modelId="{2CE426BC-5DFC-43B3-BC2B-57057B74118A}" type="pres">
      <dgm:prSet presAssocID="{5EA1F921-3C3C-46D2-B984-91B3609F3794}" presName="node" presStyleLbl="node1" presStyleIdx="7" presStyleCnt="9">
        <dgm:presLayoutVars>
          <dgm:bulletEnabled val="1"/>
        </dgm:presLayoutVars>
      </dgm:prSet>
      <dgm:spPr/>
      <dgm:t>
        <a:bodyPr/>
        <a:lstStyle/>
        <a:p>
          <a:endParaRPr lang="en-US"/>
        </a:p>
      </dgm:t>
    </dgm:pt>
    <dgm:pt modelId="{2F142FC8-687E-4F14-9D0E-88030598B291}" type="pres">
      <dgm:prSet presAssocID="{0FD42CE9-8FFA-4011-8A5C-F6AF844AA3BE}" presName="sibTrans" presStyleLbl="bgSibTrans2D1" presStyleIdx="7" presStyleCnt="8"/>
      <dgm:spPr/>
      <dgm:t>
        <a:bodyPr/>
        <a:lstStyle/>
        <a:p>
          <a:endParaRPr lang="en-US"/>
        </a:p>
      </dgm:t>
    </dgm:pt>
    <dgm:pt modelId="{8A438285-0DDF-4CBA-9981-10507EC4357F}" type="pres">
      <dgm:prSet presAssocID="{8F9EF716-C840-4B5E-972C-BEDE56F25D54}" presName="compNode" presStyleCnt="0"/>
      <dgm:spPr/>
    </dgm:pt>
    <dgm:pt modelId="{3904AE47-7DB7-46CB-804F-781E2307A49F}" type="pres">
      <dgm:prSet presAssocID="{8F9EF716-C840-4B5E-972C-BEDE56F25D54}" presName="dummyConnPt" presStyleCnt="0"/>
      <dgm:spPr/>
    </dgm:pt>
    <dgm:pt modelId="{4EEE261B-313B-4C39-8730-AD863A33E423}" type="pres">
      <dgm:prSet presAssocID="{8F9EF716-C840-4B5E-972C-BEDE56F25D54}" presName="node" presStyleLbl="node1" presStyleIdx="8" presStyleCnt="9">
        <dgm:presLayoutVars>
          <dgm:bulletEnabled val="1"/>
        </dgm:presLayoutVars>
      </dgm:prSet>
      <dgm:spPr/>
      <dgm:t>
        <a:bodyPr/>
        <a:lstStyle/>
        <a:p>
          <a:endParaRPr lang="en-US"/>
        </a:p>
      </dgm:t>
    </dgm:pt>
  </dgm:ptLst>
  <dgm:cxnLst>
    <dgm:cxn modelId="{84520453-C6E8-4B00-A34D-613EC2416641}" srcId="{F11D93BE-8CD6-45D1-ABC8-6E6C11766732}" destId="{D37EEB59-6EAA-46B6-851E-855D365C1CA4}" srcOrd="4" destOrd="0" parTransId="{D3555BFF-A352-47C6-964A-D07DCEBC60BE}" sibTransId="{C6E52ADA-A3A5-4E94-B421-31089AB4886C}"/>
    <dgm:cxn modelId="{31D77DE9-6205-4421-8AE9-746EE13E630E}" type="presOf" srcId="{C6E52ADA-A3A5-4E94-B421-31089AB4886C}" destId="{A439FC95-592B-46F8-A65C-662F64377FC8}" srcOrd="0" destOrd="0" presId="urn:microsoft.com/office/officeart/2005/8/layout/bProcess4"/>
    <dgm:cxn modelId="{BC6D6FE7-4014-4F47-9251-70584C461D13}" type="presOf" srcId="{32BD7A27-2576-4C36-923B-29035E70871A}" destId="{849EFB2E-D288-45C0-9F45-DA972C07245F}" srcOrd="0" destOrd="0" presId="urn:microsoft.com/office/officeart/2005/8/layout/bProcess4"/>
    <dgm:cxn modelId="{17B06029-BE38-469B-AA84-C6720BE9D8FF}" srcId="{F11D93BE-8CD6-45D1-ABC8-6E6C11766732}" destId="{8F9EF716-C840-4B5E-972C-BEDE56F25D54}" srcOrd="8" destOrd="0" parTransId="{D255F662-CF47-4F2B-9323-C14DAFCF5FC1}" sibTransId="{46A17B92-9CA8-47FF-98A7-99A5FBBA384C}"/>
    <dgm:cxn modelId="{BA992872-2C81-44A3-A7B3-140FFC1FE715}" srcId="{F11D93BE-8CD6-45D1-ABC8-6E6C11766732}" destId="{5E6E1024-3A93-4E11-AE2A-E045B3EB96F7}" srcOrd="3" destOrd="0" parTransId="{DA31B8A9-E0DC-451E-92FA-ADC33F540EE7}" sibTransId="{8D8A45E8-8345-42B9-8CE7-0C7678211255}"/>
    <dgm:cxn modelId="{CF034402-23C7-4369-8200-A34727EFBFD4}" type="presOf" srcId="{A61209C5-A2B7-4BDA-BE0A-C9393E5498BF}" destId="{4C00465F-0D41-4B6A-9421-E6B2625FC565}" srcOrd="0" destOrd="0" presId="urn:microsoft.com/office/officeart/2005/8/layout/bProcess4"/>
    <dgm:cxn modelId="{5EB982F8-CD60-4DF5-A03C-BF04C7F6E3CA}" type="presOf" srcId="{D37EEB59-6EAA-46B6-851E-855D365C1CA4}" destId="{20EAB0A6-B779-44A1-973B-49CE367ADF44}" srcOrd="0" destOrd="0" presId="urn:microsoft.com/office/officeart/2005/8/layout/bProcess4"/>
    <dgm:cxn modelId="{50C00F02-A88B-43F5-94B8-DCB86B981519}" srcId="{F11D93BE-8CD6-45D1-ABC8-6E6C11766732}" destId="{49E0FF53-333D-4A21-B293-AE45025A5FDF}" srcOrd="1" destOrd="0" parTransId="{23F8B3CD-61F5-4A62-A74C-65E8CB951FCE}" sibTransId="{32BD7A27-2576-4C36-923B-29035E70871A}"/>
    <dgm:cxn modelId="{D2FD9998-F1EF-4A34-98EF-A54A0D60528F}" type="presOf" srcId="{A81765FA-7637-4E2E-A1D0-E2617B8D7EA0}" destId="{4268629C-961C-4F06-8AD2-E45EED1B3805}" srcOrd="0" destOrd="0" presId="urn:microsoft.com/office/officeart/2005/8/layout/bProcess4"/>
    <dgm:cxn modelId="{F16710D7-0B3A-4B89-93E5-F52C396EFCD1}" srcId="{F11D93BE-8CD6-45D1-ABC8-6E6C11766732}" destId="{5EA1F921-3C3C-46D2-B984-91B3609F3794}" srcOrd="7" destOrd="0" parTransId="{2FCB93C3-D403-4420-A36F-645774AE4F2B}" sibTransId="{0FD42CE9-8FFA-4011-8A5C-F6AF844AA3BE}"/>
    <dgm:cxn modelId="{886C6FE3-113E-4C9B-8FE9-C044164D7BC9}" srcId="{F11D93BE-8CD6-45D1-ABC8-6E6C11766732}" destId="{132B029D-5E58-4E40-A4C3-4354BC525380}" srcOrd="0" destOrd="0" parTransId="{DD236D67-8231-4372-B335-64796285B59A}" sibTransId="{CD577392-E691-4DD5-AD64-6131126D65A2}"/>
    <dgm:cxn modelId="{98A4C985-5CDE-47A4-AA0C-6328E070B8AC}" type="presOf" srcId="{D83DC517-D91C-433D-9210-D069B0C1172E}" destId="{2B1193D2-AE2B-4D3E-BC1A-EDD73D2217BA}" srcOrd="0" destOrd="0" presId="urn:microsoft.com/office/officeart/2005/8/layout/bProcess4"/>
    <dgm:cxn modelId="{4D8C2454-8B83-4533-A4D2-7DE96F597A34}" srcId="{F11D93BE-8CD6-45D1-ABC8-6E6C11766732}" destId="{E22665CB-54EA-4B81-892E-5F9B3D4D95D1}" srcOrd="6" destOrd="0" parTransId="{80DC550A-0A51-4451-A733-FE09EA930468}" sibTransId="{AE98191E-D5D9-4930-92CF-233ADE1C8AF0}"/>
    <dgm:cxn modelId="{A1A84E21-E1BC-41FC-A5BF-F30B47D3355D}" type="presOf" srcId="{5EA1F921-3C3C-46D2-B984-91B3609F3794}" destId="{2CE426BC-5DFC-43B3-BC2B-57057B74118A}" srcOrd="0" destOrd="0" presId="urn:microsoft.com/office/officeart/2005/8/layout/bProcess4"/>
    <dgm:cxn modelId="{0F28205C-B99D-4962-BAEC-BBAE372CD67B}" type="presOf" srcId="{132B029D-5E58-4E40-A4C3-4354BC525380}" destId="{A6180AAA-93C8-4857-9EC7-4E0AE52C188C}" srcOrd="0" destOrd="0" presId="urn:microsoft.com/office/officeart/2005/8/layout/bProcess4"/>
    <dgm:cxn modelId="{C3D30A37-71F3-45D5-AFD3-AA3941EA75C3}" type="presOf" srcId="{F11D93BE-8CD6-45D1-ABC8-6E6C11766732}" destId="{FF9118DE-8030-481B-A1F4-BC3544893DE7}" srcOrd="0" destOrd="0" presId="urn:microsoft.com/office/officeart/2005/8/layout/bProcess4"/>
    <dgm:cxn modelId="{3D3D3445-4B8E-4027-804B-C0DC93103089}" type="presOf" srcId="{0FD42CE9-8FFA-4011-8A5C-F6AF844AA3BE}" destId="{2F142FC8-687E-4F14-9D0E-88030598B291}" srcOrd="0" destOrd="0" presId="urn:microsoft.com/office/officeart/2005/8/layout/bProcess4"/>
    <dgm:cxn modelId="{878E6CBC-B0A7-44CC-BCA1-36EF86D00F98}" type="presOf" srcId="{CD577392-E691-4DD5-AD64-6131126D65A2}" destId="{52A7509C-A9EA-4FFC-B18E-8A914092CC00}" srcOrd="0" destOrd="0" presId="urn:microsoft.com/office/officeart/2005/8/layout/bProcess4"/>
    <dgm:cxn modelId="{6CC5912F-77F6-4DDC-B80B-AD6A55D6630D}" type="presOf" srcId="{EB907D8D-F570-48A9-990B-A651B793BCAE}" destId="{5BECA745-07E9-4A71-9138-F7A2C6E953FE}" srcOrd="0" destOrd="0" presId="urn:microsoft.com/office/officeart/2005/8/layout/bProcess4"/>
    <dgm:cxn modelId="{3689C2B4-E605-4FCF-90AE-DBADF2D169FD}" type="presOf" srcId="{AE98191E-D5D9-4930-92CF-233ADE1C8AF0}" destId="{818EFE27-4C0F-4304-8667-38F64AE80930}" srcOrd="0" destOrd="0" presId="urn:microsoft.com/office/officeart/2005/8/layout/bProcess4"/>
    <dgm:cxn modelId="{DAB2D07B-FD32-41EC-8828-B178B4073AC5}" type="presOf" srcId="{49E0FF53-333D-4A21-B293-AE45025A5FDF}" destId="{714EF8E1-1922-4214-9B56-81C9246A8F12}" srcOrd="0" destOrd="0" presId="urn:microsoft.com/office/officeart/2005/8/layout/bProcess4"/>
    <dgm:cxn modelId="{04C52BF7-AFDB-49C4-9A5D-FCAFDF6485E0}" srcId="{F11D93BE-8CD6-45D1-ABC8-6E6C11766732}" destId="{D83DC517-D91C-433D-9210-D069B0C1172E}" srcOrd="5" destOrd="0" parTransId="{FD9D0E6B-4E35-4984-AEC9-B42837A9AB11}" sibTransId="{EB907D8D-F570-48A9-990B-A651B793BCAE}"/>
    <dgm:cxn modelId="{2921987F-A8AF-4F13-B295-974EAEC6BE4A}" type="presOf" srcId="{E22665CB-54EA-4B81-892E-5F9B3D4D95D1}" destId="{7B73BD3D-C761-404C-AC52-316CC14BBB72}" srcOrd="0" destOrd="0" presId="urn:microsoft.com/office/officeart/2005/8/layout/bProcess4"/>
    <dgm:cxn modelId="{6B9523FE-ED8B-4A4A-BCEA-DC5A62E8B405}" srcId="{F11D93BE-8CD6-45D1-ABC8-6E6C11766732}" destId="{A61209C5-A2B7-4BDA-BE0A-C9393E5498BF}" srcOrd="2" destOrd="0" parTransId="{80779DEA-7026-4B59-912E-81E92C964526}" sibTransId="{A81765FA-7637-4E2E-A1D0-E2617B8D7EA0}"/>
    <dgm:cxn modelId="{B0BE4B35-A4AD-433F-89DF-9399A249ECD1}" type="presOf" srcId="{5E6E1024-3A93-4E11-AE2A-E045B3EB96F7}" destId="{4259E9BA-2276-4DC7-BB43-307F91ACBA09}" srcOrd="0" destOrd="0" presId="urn:microsoft.com/office/officeart/2005/8/layout/bProcess4"/>
    <dgm:cxn modelId="{D54FD1F6-DC4F-415E-8D71-B209EA4528AC}" type="presOf" srcId="{8F9EF716-C840-4B5E-972C-BEDE56F25D54}" destId="{4EEE261B-313B-4C39-8730-AD863A33E423}" srcOrd="0" destOrd="0" presId="urn:microsoft.com/office/officeart/2005/8/layout/bProcess4"/>
    <dgm:cxn modelId="{2FBF1C64-62D4-45E5-98A2-F20CDE64ECB5}" type="presOf" srcId="{8D8A45E8-8345-42B9-8CE7-0C7678211255}" destId="{C085F196-861A-406C-9DD7-A53F18492510}" srcOrd="0" destOrd="0" presId="urn:microsoft.com/office/officeart/2005/8/layout/bProcess4"/>
    <dgm:cxn modelId="{756A12A0-ED37-410B-82AB-01192E625AF5}" type="presParOf" srcId="{FF9118DE-8030-481B-A1F4-BC3544893DE7}" destId="{4B1A2FC4-D5D2-42A2-B878-46CE23195100}" srcOrd="0" destOrd="0" presId="urn:microsoft.com/office/officeart/2005/8/layout/bProcess4"/>
    <dgm:cxn modelId="{AB2980A1-D794-4FF2-B1FD-C5C7C0289D11}" type="presParOf" srcId="{4B1A2FC4-D5D2-42A2-B878-46CE23195100}" destId="{35F371E1-45E2-4576-B8A7-8F4F1270AD08}" srcOrd="0" destOrd="0" presId="urn:microsoft.com/office/officeart/2005/8/layout/bProcess4"/>
    <dgm:cxn modelId="{5FACDCD3-2C6E-4ACD-83FF-A48BA2B422FA}" type="presParOf" srcId="{4B1A2FC4-D5D2-42A2-B878-46CE23195100}" destId="{A6180AAA-93C8-4857-9EC7-4E0AE52C188C}" srcOrd="1" destOrd="0" presId="urn:microsoft.com/office/officeart/2005/8/layout/bProcess4"/>
    <dgm:cxn modelId="{6ADB0C60-9E47-48F5-BB7A-E84FAF2198D4}" type="presParOf" srcId="{FF9118DE-8030-481B-A1F4-BC3544893DE7}" destId="{52A7509C-A9EA-4FFC-B18E-8A914092CC00}" srcOrd="1" destOrd="0" presId="urn:microsoft.com/office/officeart/2005/8/layout/bProcess4"/>
    <dgm:cxn modelId="{91882827-107D-4017-B77E-00C9F6798E85}" type="presParOf" srcId="{FF9118DE-8030-481B-A1F4-BC3544893DE7}" destId="{0E075413-1ACB-4D96-9765-22880E05AD65}" srcOrd="2" destOrd="0" presId="urn:microsoft.com/office/officeart/2005/8/layout/bProcess4"/>
    <dgm:cxn modelId="{06BFE327-A3F6-4920-BC8E-0868090B79FA}" type="presParOf" srcId="{0E075413-1ACB-4D96-9765-22880E05AD65}" destId="{B822707A-92EE-427F-8948-1D46A14787F3}" srcOrd="0" destOrd="0" presId="urn:microsoft.com/office/officeart/2005/8/layout/bProcess4"/>
    <dgm:cxn modelId="{6C9961C6-2617-4600-949E-C98A4E2DCCDD}" type="presParOf" srcId="{0E075413-1ACB-4D96-9765-22880E05AD65}" destId="{714EF8E1-1922-4214-9B56-81C9246A8F12}" srcOrd="1" destOrd="0" presId="urn:microsoft.com/office/officeart/2005/8/layout/bProcess4"/>
    <dgm:cxn modelId="{3C04850B-05DC-4F8A-98A0-B33FCCBD17B2}" type="presParOf" srcId="{FF9118DE-8030-481B-A1F4-BC3544893DE7}" destId="{849EFB2E-D288-45C0-9F45-DA972C07245F}" srcOrd="3" destOrd="0" presId="urn:microsoft.com/office/officeart/2005/8/layout/bProcess4"/>
    <dgm:cxn modelId="{4D8548E3-372C-470F-9F96-8E504B84BDA8}" type="presParOf" srcId="{FF9118DE-8030-481B-A1F4-BC3544893DE7}" destId="{CDB46067-20F0-4676-8762-E18FE303F781}" srcOrd="4" destOrd="0" presId="urn:microsoft.com/office/officeart/2005/8/layout/bProcess4"/>
    <dgm:cxn modelId="{5F7D754C-6A8D-44EC-B4A8-B91F51AF5C05}" type="presParOf" srcId="{CDB46067-20F0-4676-8762-E18FE303F781}" destId="{97EBE14C-FCE6-4610-A9A4-A0EB68BF2673}" srcOrd="0" destOrd="0" presId="urn:microsoft.com/office/officeart/2005/8/layout/bProcess4"/>
    <dgm:cxn modelId="{880C4FBD-AD21-41E8-9AA5-E46711D0A18B}" type="presParOf" srcId="{CDB46067-20F0-4676-8762-E18FE303F781}" destId="{4C00465F-0D41-4B6A-9421-E6B2625FC565}" srcOrd="1" destOrd="0" presId="urn:microsoft.com/office/officeart/2005/8/layout/bProcess4"/>
    <dgm:cxn modelId="{00501580-B133-46B2-8ADD-3A9F05CFDED7}" type="presParOf" srcId="{FF9118DE-8030-481B-A1F4-BC3544893DE7}" destId="{4268629C-961C-4F06-8AD2-E45EED1B3805}" srcOrd="5" destOrd="0" presId="urn:microsoft.com/office/officeart/2005/8/layout/bProcess4"/>
    <dgm:cxn modelId="{FB3A7FA0-663B-455C-A770-A7A15721C16B}" type="presParOf" srcId="{FF9118DE-8030-481B-A1F4-BC3544893DE7}" destId="{2E1C83D6-1F3E-4ED8-98FA-A8A17240EBD6}" srcOrd="6" destOrd="0" presId="urn:microsoft.com/office/officeart/2005/8/layout/bProcess4"/>
    <dgm:cxn modelId="{59B6A7AB-6523-4E14-85F9-ED67932251CD}" type="presParOf" srcId="{2E1C83D6-1F3E-4ED8-98FA-A8A17240EBD6}" destId="{1404F296-FC07-4FC1-94BC-7F77EE21AEB8}" srcOrd="0" destOrd="0" presId="urn:microsoft.com/office/officeart/2005/8/layout/bProcess4"/>
    <dgm:cxn modelId="{820D33B9-6E58-47CF-81CA-95D78B38DDED}" type="presParOf" srcId="{2E1C83D6-1F3E-4ED8-98FA-A8A17240EBD6}" destId="{4259E9BA-2276-4DC7-BB43-307F91ACBA09}" srcOrd="1" destOrd="0" presId="urn:microsoft.com/office/officeart/2005/8/layout/bProcess4"/>
    <dgm:cxn modelId="{100E840E-8388-4D0A-8C71-0D895334BA53}" type="presParOf" srcId="{FF9118DE-8030-481B-A1F4-BC3544893DE7}" destId="{C085F196-861A-406C-9DD7-A53F18492510}" srcOrd="7" destOrd="0" presId="urn:microsoft.com/office/officeart/2005/8/layout/bProcess4"/>
    <dgm:cxn modelId="{FCF08E36-2981-4082-A19F-ADA3E56253DF}" type="presParOf" srcId="{FF9118DE-8030-481B-A1F4-BC3544893DE7}" destId="{DB2CEA9E-65E9-4132-98D8-2DD94D5A17CC}" srcOrd="8" destOrd="0" presId="urn:microsoft.com/office/officeart/2005/8/layout/bProcess4"/>
    <dgm:cxn modelId="{B34BFBF8-2FA4-48EF-8C2B-83F535EFD29E}" type="presParOf" srcId="{DB2CEA9E-65E9-4132-98D8-2DD94D5A17CC}" destId="{E9750B00-609A-43AC-A554-B162239058C8}" srcOrd="0" destOrd="0" presId="urn:microsoft.com/office/officeart/2005/8/layout/bProcess4"/>
    <dgm:cxn modelId="{6F5C0EDB-15EB-4559-94C3-6B2A97332DD8}" type="presParOf" srcId="{DB2CEA9E-65E9-4132-98D8-2DD94D5A17CC}" destId="{20EAB0A6-B779-44A1-973B-49CE367ADF44}" srcOrd="1" destOrd="0" presId="urn:microsoft.com/office/officeart/2005/8/layout/bProcess4"/>
    <dgm:cxn modelId="{EA0BD581-1BEA-465D-98E0-28C8C2329B69}" type="presParOf" srcId="{FF9118DE-8030-481B-A1F4-BC3544893DE7}" destId="{A439FC95-592B-46F8-A65C-662F64377FC8}" srcOrd="9" destOrd="0" presId="urn:microsoft.com/office/officeart/2005/8/layout/bProcess4"/>
    <dgm:cxn modelId="{8B093FB2-46EF-470A-9DFA-F7C57DD76DE2}" type="presParOf" srcId="{FF9118DE-8030-481B-A1F4-BC3544893DE7}" destId="{F7215AEF-5B4B-40DC-A00B-7CE145059CE1}" srcOrd="10" destOrd="0" presId="urn:microsoft.com/office/officeart/2005/8/layout/bProcess4"/>
    <dgm:cxn modelId="{21727221-C701-4AD9-9A46-2B396CDB5490}" type="presParOf" srcId="{F7215AEF-5B4B-40DC-A00B-7CE145059CE1}" destId="{24D39A64-AE4E-4CFF-A10B-CAF628C98873}" srcOrd="0" destOrd="0" presId="urn:microsoft.com/office/officeart/2005/8/layout/bProcess4"/>
    <dgm:cxn modelId="{A394716A-3B3E-43CB-8684-1EFFC07A753C}" type="presParOf" srcId="{F7215AEF-5B4B-40DC-A00B-7CE145059CE1}" destId="{2B1193D2-AE2B-4D3E-BC1A-EDD73D2217BA}" srcOrd="1" destOrd="0" presId="urn:microsoft.com/office/officeart/2005/8/layout/bProcess4"/>
    <dgm:cxn modelId="{09E8CA80-64D6-41AB-B73F-04949B3E6711}" type="presParOf" srcId="{FF9118DE-8030-481B-A1F4-BC3544893DE7}" destId="{5BECA745-07E9-4A71-9138-F7A2C6E953FE}" srcOrd="11" destOrd="0" presId="urn:microsoft.com/office/officeart/2005/8/layout/bProcess4"/>
    <dgm:cxn modelId="{02C871BC-194C-47B2-8702-18473ED75133}" type="presParOf" srcId="{FF9118DE-8030-481B-A1F4-BC3544893DE7}" destId="{C0D5A799-9FBF-4A13-A401-E43334A7AB4E}" srcOrd="12" destOrd="0" presId="urn:microsoft.com/office/officeart/2005/8/layout/bProcess4"/>
    <dgm:cxn modelId="{62AD3B24-29A8-4D45-8B80-45BD2992C95C}" type="presParOf" srcId="{C0D5A799-9FBF-4A13-A401-E43334A7AB4E}" destId="{EAA26BB3-176B-438B-A9C5-5BD591660BFF}" srcOrd="0" destOrd="0" presId="urn:microsoft.com/office/officeart/2005/8/layout/bProcess4"/>
    <dgm:cxn modelId="{318B435E-DA88-4CD9-BCB6-3B56189F7748}" type="presParOf" srcId="{C0D5A799-9FBF-4A13-A401-E43334A7AB4E}" destId="{7B73BD3D-C761-404C-AC52-316CC14BBB72}" srcOrd="1" destOrd="0" presId="urn:microsoft.com/office/officeart/2005/8/layout/bProcess4"/>
    <dgm:cxn modelId="{ABF7E0F9-6D67-45CB-9F75-42B854A84660}" type="presParOf" srcId="{FF9118DE-8030-481B-A1F4-BC3544893DE7}" destId="{818EFE27-4C0F-4304-8667-38F64AE80930}" srcOrd="13" destOrd="0" presId="urn:microsoft.com/office/officeart/2005/8/layout/bProcess4"/>
    <dgm:cxn modelId="{81D4E6B7-F8BB-4CFD-B3B5-1DB552F2727E}" type="presParOf" srcId="{FF9118DE-8030-481B-A1F4-BC3544893DE7}" destId="{CA4D1C91-0CA2-4D2B-A329-59BAB79F0AAD}" srcOrd="14" destOrd="0" presId="urn:microsoft.com/office/officeart/2005/8/layout/bProcess4"/>
    <dgm:cxn modelId="{B5C9201A-C547-4043-ABCE-DA69F63597B1}" type="presParOf" srcId="{CA4D1C91-0CA2-4D2B-A329-59BAB79F0AAD}" destId="{50C3F6B4-EF4B-4283-82AA-FBBF3FBCD4CC}" srcOrd="0" destOrd="0" presId="urn:microsoft.com/office/officeart/2005/8/layout/bProcess4"/>
    <dgm:cxn modelId="{F84D6149-DF11-4B9D-8E25-EF3B4816D97F}" type="presParOf" srcId="{CA4D1C91-0CA2-4D2B-A329-59BAB79F0AAD}" destId="{2CE426BC-5DFC-43B3-BC2B-57057B74118A}" srcOrd="1" destOrd="0" presId="urn:microsoft.com/office/officeart/2005/8/layout/bProcess4"/>
    <dgm:cxn modelId="{40A683F3-3131-450C-93E7-A5554EC0F0AA}" type="presParOf" srcId="{FF9118DE-8030-481B-A1F4-BC3544893DE7}" destId="{2F142FC8-687E-4F14-9D0E-88030598B291}" srcOrd="15" destOrd="0" presId="urn:microsoft.com/office/officeart/2005/8/layout/bProcess4"/>
    <dgm:cxn modelId="{2185F2A8-CF91-4B8B-925C-8E521331B431}" type="presParOf" srcId="{FF9118DE-8030-481B-A1F4-BC3544893DE7}" destId="{8A438285-0DDF-4CBA-9981-10507EC4357F}" srcOrd="16" destOrd="0" presId="urn:microsoft.com/office/officeart/2005/8/layout/bProcess4"/>
    <dgm:cxn modelId="{32BDF6D1-B121-4ABE-AC0A-AF002DC66AE1}" type="presParOf" srcId="{8A438285-0DDF-4CBA-9981-10507EC4357F}" destId="{3904AE47-7DB7-46CB-804F-781E2307A49F}" srcOrd="0" destOrd="0" presId="urn:microsoft.com/office/officeart/2005/8/layout/bProcess4"/>
    <dgm:cxn modelId="{3408EA35-2B38-4CAA-B5BF-808A28897F8D}" type="presParOf" srcId="{8A438285-0DDF-4CBA-9981-10507EC4357F}" destId="{4EEE261B-313B-4C39-8730-AD863A33E423}" srcOrd="1" destOrd="0" presId="urn:microsoft.com/office/officeart/2005/8/layout/b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A80A9C8-F249-4871-B8F9-A648A2871A08}"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en-US"/>
        </a:p>
      </dgm:t>
    </dgm:pt>
    <dgm:pt modelId="{40512FAF-18D2-43F2-89FA-461288541CDE}">
      <dgm:prSet phldrT="[Text]" custT="1"/>
      <dgm:spPr/>
      <dgm:t>
        <a:bodyPr/>
        <a:lstStyle/>
        <a:p>
          <a:r>
            <a:rPr lang="en-US" sz="2400" dirty="0" smtClean="0">
              <a:latin typeface="Times New Roman" pitchFamily="18" charset="0"/>
              <a:cs typeface="Times New Roman" pitchFamily="18" charset="0"/>
            </a:rPr>
            <a:t>Analyze</a:t>
          </a:r>
          <a:r>
            <a:rPr lang="en-US" sz="2300" dirty="0" smtClean="0"/>
            <a:t> </a:t>
          </a:r>
          <a:r>
            <a:rPr lang="en-US" sz="2300" dirty="0" smtClean="0">
              <a:latin typeface="Times New Roman" pitchFamily="18" charset="0"/>
              <a:cs typeface="Times New Roman" pitchFamily="18" charset="0"/>
            </a:rPr>
            <a:t>Results</a:t>
          </a:r>
          <a:endParaRPr lang="en-US" sz="2300" dirty="0">
            <a:latin typeface="Times New Roman" pitchFamily="18" charset="0"/>
            <a:cs typeface="Times New Roman" pitchFamily="18" charset="0"/>
          </a:endParaRPr>
        </a:p>
      </dgm:t>
    </dgm:pt>
    <dgm:pt modelId="{8CA05AC9-F8FE-47F7-8FDD-17006F461865}" type="parTrans" cxnId="{FB7BAE29-7DC4-4AAF-A5E7-6E0CF142B65D}">
      <dgm:prSet/>
      <dgm:spPr/>
      <dgm:t>
        <a:bodyPr/>
        <a:lstStyle/>
        <a:p>
          <a:endParaRPr lang="en-US"/>
        </a:p>
      </dgm:t>
    </dgm:pt>
    <dgm:pt modelId="{192563FB-5D1A-4DA3-8327-95F1C16FA035}" type="sibTrans" cxnId="{FB7BAE29-7DC4-4AAF-A5E7-6E0CF142B65D}">
      <dgm:prSet/>
      <dgm:spPr/>
      <dgm:t>
        <a:bodyPr/>
        <a:lstStyle/>
        <a:p>
          <a:endParaRPr lang="en-US"/>
        </a:p>
      </dgm:t>
    </dgm:pt>
    <dgm:pt modelId="{B85BC484-7FFC-45D1-8DC1-2F44C70D6819}">
      <dgm:prSet phldrT="[Text]"/>
      <dgm:spPr/>
      <dgm:t>
        <a:bodyPr/>
        <a:lstStyle/>
        <a:p>
          <a:r>
            <a:rPr lang="en-US" dirty="0" smtClean="0">
              <a:latin typeface="Times New Roman" pitchFamily="18" charset="0"/>
              <a:cs typeface="Times New Roman" pitchFamily="18" charset="0"/>
            </a:rPr>
            <a:t>Disseminate</a:t>
          </a:r>
          <a:r>
            <a:rPr lang="en-US" dirty="0" smtClean="0"/>
            <a:t> </a:t>
          </a:r>
          <a:r>
            <a:rPr lang="en-US" dirty="0" smtClean="0">
              <a:latin typeface="Times New Roman" pitchFamily="18" charset="0"/>
              <a:cs typeface="Times New Roman" pitchFamily="18" charset="0"/>
            </a:rPr>
            <a:t>findings</a:t>
          </a:r>
          <a:endParaRPr lang="en-US" dirty="0">
            <a:latin typeface="Times New Roman" pitchFamily="18" charset="0"/>
            <a:cs typeface="Times New Roman" pitchFamily="18" charset="0"/>
          </a:endParaRPr>
        </a:p>
      </dgm:t>
    </dgm:pt>
    <dgm:pt modelId="{3AD06715-6B20-4A6F-9DD4-A9FC48DA2897}" type="parTrans" cxnId="{1E272F0A-A919-486E-AD0D-1AF22262158A}">
      <dgm:prSet/>
      <dgm:spPr/>
      <dgm:t>
        <a:bodyPr/>
        <a:lstStyle/>
        <a:p>
          <a:endParaRPr lang="en-US"/>
        </a:p>
      </dgm:t>
    </dgm:pt>
    <dgm:pt modelId="{059E8FE2-9C13-45B8-BA01-634AD2E7D44C}" type="sibTrans" cxnId="{1E272F0A-A919-486E-AD0D-1AF22262158A}">
      <dgm:prSet/>
      <dgm:spPr/>
      <dgm:t>
        <a:bodyPr/>
        <a:lstStyle/>
        <a:p>
          <a:endParaRPr lang="en-US"/>
        </a:p>
      </dgm:t>
    </dgm:pt>
    <dgm:pt modelId="{769D8B76-F179-4092-8EBF-7198B56EC24C}">
      <dgm:prSet phldrT="[Text]"/>
      <dgm:spPr/>
      <dgm:t>
        <a:bodyPr/>
        <a:lstStyle/>
        <a:p>
          <a:r>
            <a:rPr lang="en-US" dirty="0" smtClean="0">
              <a:latin typeface="Times New Roman" pitchFamily="18" charset="0"/>
              <a:cs typeface="Times New Roman" pitchFamily="18" charset="0"/>
            </a:rPr>
            <a:t>Interpret</a:t>
          </a:r>
          <a:r>
            <a:rPr lang="en-US" dirty="0" smtClean="0"/>
            <a:t> </a:t>
          </a:r>
          <a:r>
            <a:rPr lang="en-US" dirty="0" smtClean="0">
              <a:latin typeface="Times New Roman" pitchFamily="18" charset="0"/>
              <a:cs typeface="Times New Roman" pitchFamily="18" charset="0"/>
            </a:rPr>
            <a:t>results</a:t>
          </a:r>
          <a:endParaRPr lang="en-US" dirty="0">
            <a:latin typeface="Times New Roman" pitchFamily="18" charset="0"/>
            <a:cs typeface="Times New Roman" pitchFamily="18" charset="0"/>
          </a:endParaRPr>
        </a:p>
      </dgm:t>
    </dgm:pt>
    <dgm:pt modelId="{FFA0F010-0BDD-4BDE-8206-81DB5922A55A}" type="parTrans" cxnId="{87952234-2CB8-43E5-A73C-CFED36CCC49B}">
      <dgm:prSet/>
      <dgm:spPr/>
      <dgm:t>
        <a:bodyPr/>
        <a:lstStyle/>
        <a:p>
          <a:endParaRPr lang="en-US"/>
        </a:p>
      </dgm:t>
    </dgm:pt>
    <dgm:pt modelId="{4845C742-62CC-4D10-9722-4956CDBCD740}" type="sibTrans" cxnId="{87952234-2CB8-43E5-A73C-CFED36CCC49B}">
      <dgm:prSet/>
      <dgm:spPr/>
      <dgm:t>
        <a:bodyPr/>
        <a:lstStyle/>
        <a:p>
          <a:endParaRPr lang="en-US"/>
        </a:p>
      </dgm:t>
    </dgm:pt>
    <dgm:pt modelId="{C900A96C-6798-4735-8F76-F71E86A39234}">
      <dgm:prSet phldrT="[Text]"/>
      <dgm:spPr/>
      <dgm:t>
        <a:bodyPr/>
        <a:lstStyle/>
        <a:p>
          <a:r>
            <a:rPr lang="en-US" dirty="0" smtClean="0">
              <a:latin typeface="Times New Roman" pitchFamily="18" charset="0"/>
              <a:cs typeface="Times New Roman" pitchFamily="18" charset="0"/>
            </a:rPr>
            <a:t>Influence</a:t>
          </a:r>
          <a:r>
            <a:rPr lang="en-US" dirty="0" smtClean="0"/>
            <a:t> </a:t>
          </a:r>
          <a:r>
            <a:rPr lang="en-US" dirty="0" smtClean="0">
              <a:latin typeface="Times New Roman" pitchFamily="18" charset="0"/>
              <a:cs typeface="Times New Roman" pitchFamily="18" charset="0"/>
            </a:rPr>
            <a:t>clinical</a:t>
          </a:r>
          <a:r>
            <a:rPr lang="en-US" dirty="0" smtClean="0"/>
            <a:t> </a:t>
          </a:r>
          <a:r>
            <a:rPr lang="en-US" dirty="0" smtClean="0">
              <a:latin typeface="Times New Roman" pitchFamily="18" charset="0"/>
              <a:cs typeface="Times New Roman" pitchFamily="18" charset="0"/>
            </a:rPr>
            <a:t>practice</a:t>
          </a:r>
          <a:endParaRPr lang="en-US" dirty="0">
            <a:latin typeface="Times New Roman" pitchFamily="18" charset="0"/>
            <a:cs typeface="Times New Roman" pitchFamily="18" charset="0"/>
          </a:endParaRPr>
        </a:p>
      </dgm:t>
    </dgm:pt>
    <dgm:pt modelId="{25B718AE-FA21-43D7-B8EA-091829D2AFB9}" type="parTrans" cxnId="{AF40E202-8717-4EDC-983F-5231505AAE12}">
      <dgm:prSet/>
      <dgm:spPr/>
      <dgm:t>
        <a:bodyPr/>
        <a:lstStyle/>
        <a:p>
          <a:endParaRPr lang="en-US"/>
        </a:p>
      </dgm:t>
    </dgm:pt>
    <dgm:pt modelId="{757BDBCB-865C-4C63-8D55-14F7B2693CE5}" type="sibTrans" cxnId="{AF40E202-8717-4EDC-983F-5231505AAE12}">
      <dgm:prSet/>
      <dgm:spPr/>
      <dgm:t>
        <a:bodyPr/>
        <a:lstStyle/>
        <a:p>
          <a:endParaRPr lang="en-US"/>
        </a:p>
      </dgm:t>
    </dgm:pt>
    <dgm:pt modelId="{51B44779-2010-4835-A808-6C60A6BB24A0}" type="pres">
      <dgm:prSet presAssocID="{1A80A9C8-F249-4871-B8F9-A648A2871A08}" presName="matrix" presStyleCnt="0">
        <dgm:presLayoutVars>
          <dgm:chMax val="1"/>
          <dgm:dir/>
          <dgm:resizeHandles val="exact"/>
        </dgm:presLayoutVars>
      </dgm:prSet>
      <dgm:spPr/>
      <dgm:t>
        <a:bodyPr/>
        <a:lstStyle/>
        <a:p>
          <a:endParaRPr lang="en-US"/>
        </a:p>
      </dgm:t>
    </dgm:pt>
    <dgm:pt modelId="{A8CCC9C0-9320-4EDB-9688-826838F94169}" type="pres">
      <dgm:prSet presAssocID="{1A80A9C8-F249-4871-B8F9-A648A2871A08}" presName="axisShape" presStyleLbl="bgShp" presStyleIdx="0" presStyleCnt="1"/>
      <dgm:spPr/>
    </dgm:pt>
    <dgm:pt modelId="{E301FBEC-B210-42CB-85C9-4D9A37A890CB}" type="pres">
      <dgm:prSet presAssocID="{1A80A9C8-F249-4871-B8F9-A648A2871A08}" presName="rect1" presStyleLbl="node1" presStyleIdx="0" presStyleCnt="4" custLinFactNeighborX="-4894" custLinFactNeighborY="-3623">
        <dgm:presLayoutVars>
          <dgm:chMax val="0"/>
          <dgm:chPref val="0"/>
          <dgm:bulletEnabled val="1"/>
        </dgm:presLayoutVars>
      </dgm:prSet>
      <dgm:spPr/>
      <dgm:t>
        <a:bodyPr/>
        <a:lstStyle/>
        <a:p>
          <a:endParaRPr lang="en-US"/>
        </a:p>
      </dgm:t>
    </dgm:pt>
    <dgm:pt modelId="{F068EE04-4E45-4DB3-BA58-C4469EA00C9E}" type="pres">
      <dgm:prSet presAssocID="{1A80A9C8-F249-4871-B8F9-A648A2871A08}" presName="rect2" presStyleLbl="node1" presStyleIdx="1" presStyleCnt="4">
        <dgm:presLayoutVars>
          <dgm:chMax val="0"/>
          <dgm:chPref val="0"/>
          <dgm:bulletEnabled val="1"/>
        </dgm:presLayoutVars>
      </dgm:prSet>
      <dgm:spPr/>
      <dgm:t>
        <a:bodyPr/>
        <a:lstStyle/>
        <a:p>
          <a:endParaRPr lang="en-US"/>
        </a:p>
      </dgm:t>
    </dgm:pt>
    <dgm:pt modelId="{06E81712-3AD2-4355-8C10-07236ED764C3}" type="pres">
      <dgm:prSet presAssocID="{1A80A9C8-F249-4871-B8F9-A648A2871A08}" presName="rect3" presStyleLbl="node1" presStyleIdx="2" presStyleCnt="4">
        <dgm:presLayoutVars>
          <dgm:chMax val="0"/>
          <dgm:chPref val="0"/>
          <dgm:bulletEnabled val="1"/>
        </dgm:presLayoutVars>
      </dgm:prSet>
      <dgm:spPr/>
      <dgm:t>
        <a:bodyPr/>
        <a:lstStyle/>
        <a:p>
          <a:endParaRPr lang="en-US"/>
        </a:p>
      </dgm:t>
    </dgm:pt>
    <dgm:pt modelId="{9C8A69C2-C0E1-4800-B960-FC2798CCD5F3}" type="pres">
      <dgm:prSet presAssocID="{1A80A9C8-F249-4871-B8F9-A648A2871A08}" presName="rect4" presStyleLbl="node1" presStyleIdx="3" presStyleCnt="4">
        <dgm:presLayoutVars>
          <dgm:chMax val="0"/>
          <dgm:chPref val="0"/>
          <dgm:bulletEnabled val="1"/>
        </dgm:presLayoutVars>
      </dgm:prSet>
      <dgm:spPr/>
      <dgm:t>
        <a:bodyPr/>
        <a:lstStyle/>
        <a:p>
          <a:endParaRPr lang="en-US"/>
        </a:p>
      </dgm:t>
    </dgm:pt>
  </dgm:ptLst>
  <dgm:cxnLst>
    <dgm:cxn modelId="{1E272F0A-A919-486E-AD0D-1AF22262158A}" srcId="{1A80A9C8-F249-4871-B8F9-A648A2871A08}" destId="{B85BC484-7FFC-45D1-8DC1-2F44C70D6819}" srcOrd="1" destOrd="0" parTransId="{3AD06715-6B20-4A6F-9DD4-A9FC48DA2897}" sibTransId="{059E8FE2-9C13-45B8-BA01-634AD2E7D44C}"/>
    <dgm:cxn modelId="{AF40E202-8717-4EDC-983F-5231505AAE12}" srcId="{1A80A9C8-F249-4871-B8F9-A648A2871A08}" destId="{C900A96C-6798-4735-8F76-F71E86A39234}" srcOrd="3" destOrd="0" parTransId="{25B718AE-FA21-43D7-B8EA-091829D2AFB9}" sibTransId="{757BDBCB-865C-4C63-8D55-14F7B2693CE5}"/>
    <dgm:cxn modelId="{FB7BAE29-7DC4-4AAF-A5E7-6E0CF142B65D}" srcId="{1A80A9C8-F249-4871-B8F9-A648A2871A08}" destId="{40512FAF-18D2-43F2-89FA-461288541CDE}" srcOrd="0" destOrd="0" parTransId="{8CA05AC9-F8FE-47F7-8FDD-17006F461865}" sibTransId="{192563FB-5D1A-4DA3-8327-95F1C16FA035}"/>
    <dgm:cxn modelId="{3BE3A905-6540-4EBF-A46F-2AEC12F98DE4}" type="presOf" srcId="{C900A96C-6798-4735-8F76-F71E86A39234}" destId="{9C8A69C2-C0E1-4800-B960-FC2798CCD5F3}" srcOrd="0" destOrd="0" presId="urn:microsoft.com/office/officeart/2005/8/layout/matrix2"/>
    <dgm:cxn modelId="{902B0587-68C9-4DF9-A13B-B9B472E5B476}" type="presOf" srcId="{769D8B76-F179-4092-8EBF-7198B56EC24C}" destId="{06E81712-3AD2-4355-8C10-07236ED764C3}" srcOrd="0" destOrd="0" presId="urn:microsoft.com/office/officeart/2005/8/layout/matrix2"/>
    <dgm:cxn modelId="{8FA3C546-3106-48FB-B2DF-F62B3FA16431}" type="presOf" srcId="{B85BC484-7FFC-45D1-8DC1-2F44C70D6819}" destId="{F068EE04-4E45-4DB3-BA58-C4469EA00C9E}" srcOrd="0" destOrd="0" presId="urn:microsoft.com/office/officeart/2005/8/layout/matrix2"/>
    <dgm:cxn modelId="{B3C10C77-0367-4C06-89D6-A62C508E6502}" type="presOf" srcId="{1A80A9C8-F249-4871-B8F9-A648A2871A08}" destId="{51B44779-2010-4835-A808-6C60A6BB24A0}" srcOrd="0" destOrd="0" presId="urn:microsoft.com/office/officeart/2005/8/layout/matrix2"/>
    <dgm:cxn modelId="{87952234-2CB8-43E5-A73C-CFED36CCC49B}" srcId="{1A80A9C8-F249-4871-B8F9-A648A2871A08}" destId="{769D8B76-F179-4092-8EBF-7198B56EC24C}" srcOrd="2" destOrd="0" parTransId="{FFA0F010-0BDD-4BDE-8206-81DB5922A55A}" sibTransId="{4845C742-62CC-4D10-9722-4956CDBCD740}"/>
    <dgm:cxn modelId="{D97DCC3E-485F-414B-8441-1D6ADA00C61B}" type="presOf" srcId="{40512FAF-18D2-43F2-89FA-461288541CDE}" destId="{E301FBEC-B210-42CB-85C9-4D9A37A890CB}" srcOrd="0" destOrd="0" presId="urn:microsoft.com/office/officeart/2005/8/layout/matrix2"/>
    <dgm:cxn modelId="{B7B30057-0765-41E8-9E11-1C3A8E391178}" type="presParOf" srcId="{51B44779-2010-4835-A808-6C60A6BB24A0}" destId="{A8CCC9C0-9320-4EDB-9688-826838F94169}" srcOrd="0" destOrd="0" presId="urn:microsoft.com/office/officeart/2005/8/layout/matrix2"/>
    <dgm:cxn modelId="{B43FE896-FC8A-46D4-9BC5-C563503EBABF}" type="presParOf" srcId="{51B44779-2010-4835-A808-6C60A6BB24A0}" destId="{E301FBEC-B210-42CB-85C9-4D9A37A890CB}" srcOrd="1" destOrd="0" presId="urn:microsoft.com/office/officeart/2005/8/layout/matrix2"/>
    <dgm:cxn modelId="{98EDA340-F119-4197-A1F3-768643492867}" type="presParOf" srcId="{51B44779-2010-4835-A808-6C60A6BB24A0}" destId="{F068EE04-4E45-4DB3-BA58-C4469EA00C9E}" srcOrd="2" destOrd="0" presId="urn:microsoft.com/office/officeart/2005/8/layout/matrix2"/>
    <dgm:cxn modelId="{B9EE85C6-77FA-41D8-8700-0AB9F5132AF3}" type="presParOf" srcId="{51B44779-2010-4835-A808-6C60A6BB24A0}" destId="{06E81712-3AD2-4355-8C10-07236ED764C3}" srcOrd="3" destOrd="0" presId="urn:microsoft.com/office/officeart/2005/8/layout/matrix2"/>
    <dgm:cxn modelId="{FFBB5A10-24A9-49FF-AD7D-61AA69480C15}" type="presParOf" srcId="{51B44779-2010-4835-A808-6C60A6BB24A0}" destId="{9C8A69C2-C0E1-4800-B960-FC2798CCD5F3}" srcOrd="4" destOrd="0" presId="urn:microsoft.com/office/officeart/2005/8/layout/matrix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3A4ADB4-F724-4520-BACD-B9E5F4C06093}" type="doc">
      <dgm:prSet loTypeId="urn:microsoft.com/office/officeart/2005/8/layout/cycle6" loCatId="relationship" qsTypeId="urn:microsoft.com/office/officeart/2005/8/quickstyle/simple1" qsCatId="simple" csTypeId="urn:microsoft.com/office/officeart/2005/8/colors/accent1_2" csCatId="accent1" phldr="1"/>
      <dgm:spPr/>
      <dgm:t>
        <a:bodyPr/>
        <a:lstStyle/>
        <a:p>
          <a:endParaRPr lang="en-US"/>
        </a:p>
      </dgm:t>
    </dgm:pt>
    <dgm:pt modelId="{3FE32E4B-6E0B-4598-BE6B-5D0AF610531B}">
      <dgm:prSet phldrT="[Text]" custT="1"/>
      <dgm:spPr/>
      <dgm:t>
        <a:bodyPr/>
        <a:lstStyle/>
        <a:p>
          <a:r>
            <a:rPr lang="en-US" sz="2000" dirty="0" smtClean="0">
              <a:latin typeface="Times New Roman" pitchFamily="18" charset="0"/>
              <a:cs typeface="Times New Roman" pitchFamily="18" charset="0"/>
            </a:rPr>
            <a:t>Diagnosing Problem</a:t>
          </a:r>
          <a:endParaRPr lang="en-US" sz="2000" dirty="0">
            <a:latin typeface="Times New Roman" pitchFamily="18" charset="0"/>
            <a:cs typeface="Times New Roman" pitchFamily="18" charset="0"/>
          </a:endParaRPr>
        </a:p>
      </dgm:t>
    </dgm:pt>
    <dgm:pt modelId="{0B6AE13A-B858-4240-B77C-F8ADF5F04BE9}" type="parTrans" cxnId="{7CB552F4-8DFD-412F-B5B2-F7D41C00D3A0}">
      <dgm:prSet/>
      <dgm:spPr/>
      <dgm:t>
        <a:bodyPr/>
        <a:lstStyle/>
        <a:p>
          <a:endParaRPr lang="en-US"/>
        </a:p>
      </dgm:t>
    </dgm:pt>
    <dgm:pt modelId="{10556241-15AF-408D-A708-4FEDD46A16F9}" type="sibTrans" cxnId="{7CB552F4-8DFD-412F-B5B2-F7D41C00D3A0}">
      <dgm:prSet/>
      <dgm:spPr/>
      <dgm:t>
        <a:bodyPr/>
        <a:lstStyle/>
        <a:p>
          <a:endParaRPr lang="en-US" dirty="0"/>
        </a:p>
      </dgm:t>
    </dgm:pt>
    <dgm:pt modelId="{D3D9FC56-E7D9-4B13-AFBC-46D474770D20}">
      <dgm:prSet phldrT="[Text]" custT="1"/>
      <dgm:spPr/>
      <dgm:t>
        <a:bodyPr/>
        <a:lstStyle/>
        <a:p>
          <a:r>
            <a:rPr lang="en-US" sz="2000" dirty="0" smtClean="0">
              <a:latin typeface="Times New Roman" pitchFamily="18" charset="0"/>
              <a:cs typeface="Times New Roman" pitchFamily="18" charset="0"/>
            </a:rPr>
            <a:t>Planning</a:t>
          </a:r>
          <a:r>
            <a:rPr lang="en-US" sz="2400" dirty="0" smtClean="0"/>
            <a:t> </a:t>
          </a:r>
          <a:r>
            <a:rPr lang="en-US" sz="2000" dirty="0" smtClean="0">
              <a:latin typeface="Times New Roman" pitchFamily="18" charset="0"/>
              <a:cs typeface="Times New Roman" pitchFamily="18" charset="0"/>
            </a:rPr>
            <a:t>action</a:t>
          </a:r>
          <a:endParaRPr lang="en-US" sz="2000" dirty="0">
            <a:latin typeface="Times New Roman" pitchFamily="18" charset="0"/>
            <a:cs typeface="Times New Roman" pitchFamily="18" charset="0"/>
          </a:endParaRPr>
        </a:p>
      </dgm:t>
    </dgm:pt>
    <dgm:pt modelId="{E5605177-6A3A-49E7-840D-A919CF937C3D}" type="parTrans" cxnId="{C13AC88B-4A26-41A2-A1D5-76222DC996B0}">
      <dgm:prSet/>
      <dgm:spPr/>
      <dgm:t>
        <a:bodyPr/>
        <a:lstStyle/>
        <a:p>
          <a:endParaRPr lang="en-US"/>
        </a:p>
      </dgm:t>
    </dgm:pt>
    <dgm:pt modelId="{7B164FC8-05CF-4954-8A2E-3FA01CA16E0F}" type="sibTrans" cxnId="{C13AC88B-4A26-41A2-A1D5-76222DC996B0}">
      <dgm:prSet/>
      <dgm:spPr/>
      <dgm:t>
        <a:bodyPr/>
        <a:lstStyle/>
        <a:p>
          <a:endParaRPr lang="en-US" dirty="0"/>
        </a:p>
      </dgm:t>
    </dgm:pt>
    <dgm:pt modelId="{C4408DD4-B0B5-4228-87A4-176173E8BCCD}">
      <dgm:prSet phldrT="[Text]" custT="1"/>
      <dgm:spPr/>
      <dgm:t>
        <a:bodyPr/>
        <a:lstStyle/>
        <a:p>
          <a:r>
            <a:rPr lang="en-US" sz="2000" dirty="0" smtClean="0">
              <a:latin typeface="Times New Roman" pitchFamily="18" charset="0"/>
              <a:cs typeface="Times New Roman" pitchFamily="18" charset="0"/>
            </a:rPr>
            <a:t>Taking</a:t>
          </a:r>
          <a:r>
            <a:rPr lang="en-US" sz="2400" dirty="0" smtClean="0"/>
            <a:t> </a:t>
          </a:r>
          <a:r>
            <a:rPr lang="en-US" sz="2000" dirty="0" smtClean="0">
              <a:latin typeface="Times New Roman" pitchFamily="18" charset="0"/>
              <a:cs typeface="Times New Roman" pitchFamily="18" charset="0"/>
            </a:rPr>
            <a:t>Action</a:t>
          </a:r>
          <a:endParaRPr lang="en-US" sz="2000" dirty="0">
            <a:latin typeface="Times New Roman" pitchFamily="18" charset="0"/>
            <a:cs typeface="Times New Roman" pitchFamily="18" charset="0"/>
          </a:endParaRPr>
        </a:p>
      </dgm:t>
    </dgm:pt>
    <dgm:pt modelId="{9FFE88AB-2E9B-489F-9CAD-BD2CA74E850A}" type="parTrans" cxnId="{C3D482B1-040A-41C8-9EEB-5B96F2B242D6}">
      <dgm:prSet/>
      <dgm:spPr/>
      <dgm:t>
        <a:bodyPr/>
        <a:lstStyle/>
        <a:p>
          <a:endParaRPr lang="en-US"/>
        </a:p>
      </dgm:t>
    </dgm:pt>
    <dgm:pt modelId="{70BCD9AA-6907-4B75-8EEC-50FF54B79FE7}" type="sibTrans" cxnId="{C3D482B1-040A-41C8-9EEB-5B96F2B242D6}">
      <dgm:prSet/>
      <dgm:spPr/>
      <dgm:t>
        <a:bodyPr/>
        <a:lstStyle/>
        <a:p>
          <a:endParaRPr lang="en-US" dirty="0"/>
        </a:p>
      </dgm:t>
    </dgm:pt>
    <dgm:pt modelId="{8C54FCCC-46CF-4BDD-814C-08E741E835B4}">
      <dgm:prSet phldrT="[Text]" custT="1"/>
      <dgm:spPr/>
      <dgm:t>
        <a:bodyPr/>
        <a:lstStyle/>
        <a:p>
          <a:r>
            <a:rPr lang="en-US" sz="2000" dirty="0" smtClean="0">
              <a:latin typeface="Times New Roman" pitchFamily="18" charset="0"/>
              <a:cs typeface="Times New Roman" pitchFamily="18" charset="0"/>
            </a:rPr>
            <a:t>Feedback</a:t>
          </a:r>
          <a:endParaRPr lang="en-US" sz="2000" dirty="0">
            <a:latin typeface="Times New Roman" pitchFamily="18" charset="0"/>
            <a:cs typeface="Times New Roman" pitchFamily="18" charset="0"/>
          </a:endParaRPr>
        </a:p>
      </dgm:t>
    </dgm:pt>
    <dgm:pt modelId="{0018F75D-4063-4103-B62E-80120F3DDF35}" type="parTrans" cxnId="{6D1517EB-AD03-496C-B80D-DECE67B2FE86}">
      <dgm:prSet/>
      <dgm:spPr/>
      <dgm:t>
        <a:bodyPr/>
        <a:lstStyle/>
        <a:p>
          <a:endParaRPr lang="en-US"/>
        </a:p>
      </dgm:t>
    </dgm:pt>
    <dgm:pt modelId="{026F8FAA-723E-4754-8BC2-92C37135BEBC}" type="sibTrans" cxnId="{6D1517EB-AD03-496C-B80D-DECE67B2FE86}">
      <dgm:prSet/>
      <dgm:spPr/>
      <dgm:t>
        <a:bodyPr/>
        <a:lstStyle/>
        <a:p>
          <a:endParaRPr lang="en-US" dirty="0"/>
        </a:p>
      </dgm:t>
    </dgm:pt>
    <dgm:pt modelId="{FF358B07-EC84-4977-BE83-43DB4896B781}">
      <dgm:prSet phldrT="[Text]" custT="1"/>
      <dgm:spPr/>
      <dgm:t>
        <a:bodyPr/>
        <a:lstStyle/>
        <a:p>
          <a:r>
            <a:rPr lang="en-US" sz="2000" dirty="0" smtClean="0">
              <a:latin typeface="Times New Roman" pitchFamily="18" charset="0"/>
              <a:cs typeface="Times New Roman" pitchFamily="18" charset="0"/>
            </a:rPr>
            <a:t>Evaluation</a:t>
          </a:r>
          <a:endParaRPr lang="en-US" sz="2000" dirty="0">
            <a:latin typeface="Times New Roman" pitchFamily="18" charset="0"/>
            <a:cs typeface="Times New Roman" pitchFamily="18" charset="0"/>
          </a:endParaRPr>
        </a:p>
      </dgm:t>
    </dgm:pt>
    <dgm:pt modelId="{40FD7095-E37D-4345-AE8D-87821D3D572C}" type="parTrans" cxnId="{611E3ACE-9DC7-4EDE-91F2-126C262C8433}">
      <dgm:prSet/>
      <dgm:spPr/>
      <dgm:t>
        <a:bodyPr/>
        <a:lstStyle/>
        <a:p>
          <a:endParaRPr lang="en-US"/>
        </a:p>
      </dgm:t>
    </dgm:pt>
    <dgm:pt modelId="{8A01274F-BA9D-4F15-A927-15C93F45B826}" type="sibTrans" cxnId="{611E3ACE-9DC7-4EDE-91F2-126C262C8433}">
      <dgm:prSet/>
      <dgm:spPr/>
      <dgm:t>
        <a:bodyPr/>
        <a:lstStyle/>
        <a:p>
          <a:endParaRPr lang="en-US" dirty="0"/>
        </a:p>
      </dgm:t>
    </dgm:pt>
    <dgm:pt modelId="{DB7AD0AB-EEA8-440A-88ED-081F83353AC8}" type="pres">
      <dgm:prSet presAssocID="{A3A4ADB4-F724-4520-BACD-B9E5F4C06093}" presName="cycle" presStyleCnt="0">
        <dgm:presLayoutVars>
          <dgm:dir/>
          <dgm:resizeHandles val="exact"/>
        </dgm:presLayoutVars>
      </dgm:prSet>
      <dgm:spPr/>
      <dgm:t>
        <a:bodyPr/>
        <a:lstStyle/>
        <a:p>
          <a:endParaRPr lang="en-US"/>
        </a:p>
      </dgm:t>
    </dgm:pt>
    <dgm:pt modelId="{C79524D6-5947-4AEB-A7FC-F87BA80DA718}" type="pres">
      <dgm:prSet presAssocID="{3FE32E4B-6E0B-4598-BE6B-5D0AF610531B}" presName="node" presStyleLbl="node1" presStyleIdx="0" presStyleCnt="5">
        <dgm:presLayoutVars>
          <dgm:bulletEnabled val="1"/>
        </dgm:presLayoutVars>
      </dgm:prSet>
      <dgm:spPr/>
      <dgm:t>
        <a:bodyPr/>
        <a:lstStyle/>
        <a:p>
          <a:endParaRPr lang="en-US"/>
        </a:p>
      </dgm:t>
    </dgm:pt>
    <dgm:pt modelId="{E3E32A63-25BE-4F64-A7E4-419C0F3247F7}" type="pres">
      <dgm:prSet presAssocID="{3FE32E4B-6E0B-4598-BE6B-5D0AF610531B}" presName="spNode" presStyleCnt="0"/>
      <dgm:spPr/>
    </dgm:pt>
    <dgm:pt modelId="{533289D8-A952-4677-9A1B-2F2681351FA5}" type="pres">
      <dgm:prSet presAssocID="{10556241-15AF-408D-A708-4FEDD46A16F9}" presName="sibTrans" presStyleLbl="sibTrans1D1" presStyleIdx="0" presStyleCnt="5"/>
      <dgm:spPr/>
      <dgm:t>
        <a:bodyPr/>
        <a:lstStyle/>
        <a:p>
          <a:endParaRPr lang="en-US"/>
        </a:p>
      </dgm:t>
    </dgm:pt>
    <dgm:pt modelId="{B106755A-A8B8-4DD7-BD02-E4116A98D9DF}" type="pres">
      <dgm:prSet presAssocID="{D3D9FC56-E7D9-4B13-AFBC-46D474770D20}" presName="node" presStyleLbl="node1" presStyleIdx="1" presStyleCnt="5">
        <dgm:presLayoutVars>
          <dgm:bulletEnabled val="1"/>
        </dgm:presLayoutVars>
      </dgm:prSet>
      <dgm:spPr/>
      <dgm:t>
        <a:bodyPr/>
        <a:lstStyle/>
        <a:p>
          <a:endParaRPr lang="en-US"/>
        </a:p>
      </dgm:t>
    </dgm:pt>
    <dgm:pt modelId="{79412AF6-E3E1-4470-B9B2-43692BC9707E}" type="pres">
      <dgm:prSet presAssocID="{D3D9FC56-E7D9-4B13-AFBC-46D474770D20}" presName="spNode" presStyleCnt="0"/>
      <dgm:spPr/>
    </dgm:pt>
    <dgm:pt modelId="{83B74CCA-1CCC-40D5-9371-D1A7484502B0}" type="pres">
      <dgm:prSet presAssocID="{7B164FC8-05CF-4954-8A2E-3FA01CA16E0F}" presName="sibTrans" presStyleLbl="sibTrans1D1" presStyleIdx="1" presStyleCnt="5"/>
      <dgm:spPr/>
      <dgm:t>
        <a:bodyPr/>
        <a:lstStyle/>
        <a:p>
          <a:endParaRPr lang="en-US"/>
        </a:p>
      </dgm:t>
    </dgm:pt>
    <dgm:pt modelId="{4EF0D141-C62A-4747-9B99-48F84EFFAC78}" type="pres">
      <dgm:prSet presAssocID="{C4408DD4-B0B5-4228-87A4-176173E8BCCD}" presName="node" presStyleLbl="node1" presStyleIdx="2" presStyleCnt="5">
        <dgm:presLayoutVars>
          <dgm:bulletEnabled val="1"/>
        </dgm:presLayoutVars>
      </dgm:prSet>
      <dgm:spPr/>
      <dgm:t>
        <a:bodyPr/>
        <a:lstStyle/>
        <a:p>
          <a:endParaRPr lang="en-US"/>
        </a:p>
      </dgm:t>
    </dgm:pt>
    <dgm:pt modelId="{3020900E-DE7D-473C-AAFD-6EE00385F8AE}" type="pres">
      <dgm:prSet presAssocID="{C4408DD4-B0B5-4228-87A4-176173E8BCCD}" presName="spNode" presStyleCnt="0"/>
      <dgm:spPr/>
    </dgm:pt>
    <dgm:pt modelId="{304F5C17-971C-478A-99D3-CB558E7B22A3}" type="pres">
      <dgm:prSet presAssocID="{70BCD9AA-6907-4B75-8EEC-50FF54B79FE7}" presName="sibTrans" presStyleLbl="sibTrans1D1" presStyleIdx="2" presStyleCnt="5"/>
      <dgm:spPr/>
      <dgm:t>
        <a:bodyPr/>
        <a:lstStyle/>
        <a:p>
          <a:endParaRPr lang="en-US"/>
        </a:p>
      </dgm:t>
    </dgm:pt>
    <dgm:pt modelId="{BD114371-C499-482D-B22D-4048237432C9}" type="pres">
      <dgm:prSet presAssocID="{8C54FCCC-46CF-4BDD-814C-08E741E835B4}" presName="node" presStyleLbl="node1" presStyleIdx="3" presStyleCnt="5">
        <dgm:presLayoutVars>
          <dgm:bulletEnabled val="1"/>
        </dgm:presLayoutVars>
      </dgm:prSet>
      <dgm:spPr/>
      <dgm:t>
        <a:bodyPr/>
        <a:lstStyle/>
        <a:p>
          <a:endParaRPr lang="en-US"/>
        </a:p>
      </dgm:t>
    </dgm:pt>
    <dgm:pt modelId="{9EF52601-67C7-40DD-ACE5-A1867704957D}" type="pres">
      <dgm:prSet presAssocID="{8C54FCCC-46CF-4BDD-814C-08E741E835B4}" presName="spNode" presStyleCnt="0"/>
      <dgm:spPr/>
    </dgm:pt>
    <dgm:pt modelId="{B8F4DCC3-8716-4FEA-A899-EEC360D751FD}" type="pres">
      <dgm:prSet presAssocID="{026F8FAA-723E-4754-8BC2-92C37135BEBC}" presName="sibTrans" presStyleLbl="sibTrans1D1" presStyleIdx="3" presStyleCnt="5"/>
      <dgm:spPr/>
      <dgm:t>
        <a:bodyPr/>
        <a:lstStyle/>
        <a:p>
          <a:endParaRPr lang="en-US"/>
        </a:p>
      </dgm:t>
    </dgm:pt>
    <dgm:pt modelId="{15814F4D-2788-4B1A-8067-3FC849957DA4}" type="pres">
      <dgm:prSet presAssocID="{FF358B07-EC84-4977-BE83-43DB4896B781}" presName="node" presStyleLbl="node1" presStyleIdx="4" presStyleCnt="5">
        <dgm:presLayoutVars>
          <dgm:bulletEnabled val="1"/>
        </dgm:presLayoutVars>
      </dgm:prSet>
      <dgm:spPr/>
      <dgm:t>
        <a:bodyPr/>
        <a:lstStyle/>
        <a:p>
          <a:endParaRPr lang="en-US"/>
        </a:p>
      </dgm:t>
    </dgm:pt>
    <dgm:pt modelId="{B0B48C09-38B5-4E44-A15C-3C9D8F724709}" type="pres">
      <dgm:prSet presAssocID="{FF358B07-EC84-4977-BE83-43DB4896B781}" presName="spNode" presStyleCnt="0"/>
      <dgm:spPr/>
    </dgm:pt>
    <dgm:pt modelId="{3678C1A9-EF24-4292-9EA7-D334583D61B5}" type="pres">
      <dgm:prSet presAssocID="{8A01274F-BA9D-4F15-A927-15C93F45B826}" presName="sibTrans" presStyleLbl="sibTrans1D1" presStyleIdx="4" presStyleCnt="5"/>
      <dgm:spPr/>
      <dgm:t>
        <a:bodyPr/>
        <a:lstStyle/>
        <a:p>
          <a:endParaRPr lang="en-US"/>
        </a:p>
      </dgm:t>
    </dgm:pt>
  </dgm:ptLst>
  <dgm:cxnLst>
    <dgm:cxn modelId="{28420798-2612-45F2-9898-B5BCB8763C2D}" type="presOf" srcId="{70BCD9AA-6907-4B75-8EEC-50FF54B79FE7}" destId="{304F5C17-971C-478A-99D3-CB558E7B22A3}" srcOrd="0" destOrd="0" presId="urn:microsoft.com/office/officeart/2005/8/layout/cycle6"/>
    <dgm:cxn modelId="{CA3E0D74-7EBC-4CCA-A284-867C5396AF0A}" type="presOf" srcId="{7B164FC8-05CF-4954-8A2E-3FA01CA16E0F}" destId="{83B74CCA-1CCC-40D5-9371-D1A7484502B0}" srcOrd="0" destOrd="0" presId="urn:microsoft.com/office/officeart/2005/8/layout/cycle6"/>
    <dgm:cxn modelId="{6659ECBE-7A56-4196-8014-FF00A24B4D61}" type="presOf" srcId="{8C54FCCC-46CF-4BDD-814C-08E741E835B4}" destId="{BD114371-C499-482D-B22D-4048237432C9}" srcOrd="0" destOrd="0" presId="urn:microsoft.com/office/officeart/2005/8/layout/cycle6"/>
    <dgm:cxn modelId="{6D1517EB-AD03-496C-B80D-DECE67B2FE86}" srcId="{A3A4ADB4-F724-4520-BACD-B9E5F4C06093}" destId="{8C54FCCC-46CF-4BDD-814C-08E741E835B4}" srcOrd="3" destOrd="0" parTransId="{0018F75D-4063-4103-B62E-80120F3DDF35}" sibTransId="{026F8FAA-723E-4754-8BC2-92C37135BEBC}"/>
    <dgm:cxn modelId="{611E3ACE-9DC7-4EDE-91F2-126C262C8433}" srcId="{A3A4ADB4-F724-4520-BACD-B9E5F4C06093}" destId="{FF358B07-EC84-4977-BE83-43DB4896B781}" srcOrd="4" destOrd="0" parTransId="{40FD7095-E37D-4345-AE8D-87821D3D572C}" sibTransId="{8A01274F-BA9D-4F15-A927-15C93F45B826}"/>
    <dgm:cxn modelId="{C3D482B1-040A-41C8-9EEB-5B96F2B242D6}" srcId="{A3A4ADB4-F724-4520-BACD-B9E5F4C06093}" destId="{C4408DD4-B0B5-4228-87A4-176173E8BCCD}" srcOrd="2" destOrd="0" parTransId="{9FFE88AB-2E9B-489F-9CAD-BD2CA74E850A}" sibTransId="{70BCD9AA-6907-4B75-8EEC-50FF54B79FE7}"/>
    <dgm:cxn modelId="{5019C21C-6798-437B-A4E0-67AB1BFE9280}" type="presOf" srcId="{FF358B07-EC84-4977-BE83-43DB4896B781}" destId="{15814F4D-2788-4B1A-8067-3FC849957DA4}" srcOrd="0" destOrd="0" presId="urn:microsoft.com/office/officeart/2005/8/layout/cycle6"/>
    <dgm:cxn modelId="{F79FD5D8-7D72-43B8-AB86-91E08CB9689C}" type="presOf" srcId="{3FE32E4B-6E0B-4598-BE6B-5D0AF610531B}" destId="{C79524D6-5947-4AEB-A7FC-F87BA80DA718}" srcOrd="0" destOrd="0" presId="urn:microsoft.com/office/officeart/2005/8/layout/cycle6"/>
    <dgm:cxn modelId="{BE23EEC7-0220-4DE2-BA1B-000ABA4270BA}" type="presOf" srcId="{D3D9FC56-E7D9-4B13-AFBC-46D474770D20}" destId="{B106755A-A8B8-4DD7-BD02-E4116A98D9DF}" srcOrd="0" destOrd="0" presId="urn:microsoft.com/office/officeart/2005/8/layout/cycle6"/>
    <dgm:cxn modelId="{F351660C-83B2-41B4-83E5-F6F2798008DF}" type="presOf" srcId="{10556241-15AF-408D-A708-4FEDD46A16F9}" destId="{533289D8-A952-4677-9A1B-2F2681351FA5}" srcOrd="0" destOrd="0" presId="urn:microsoft.com/office/officeart/2005/8/layout/cycle6"/>
    <dgm:cxn modelId="{F967F72C-0C86-41A0-A226-16D7AD40BDE4}" type="presOf" srcId="{C4408DD4-B0B5-4228-87A4-176173E8BCCD}" destId="{4EF0D141-C62A-4747-9B99-48F84EFFAC78}" srcOrd="0" destOrd="0" presId="urn:microsoft.com/office/officeart/2005/8/layout/cycle6"/>
    <dgm:cxn modelId="{73C8935A-DA5F-4C6A-BAFC-140861EC7B7F}" type="presOf" srcId="{8A01274F-BA9D-4F15-A927-15C93F45B826}" destId="{3678C1A9-EF24-4292-9EA7-D334583D61B5}" srcOrd="0" destOrd="0" presId="urn:microsoft.com/office/officeart/2005/8/layout/cycle6"/>
    <dgm:cxn modelId="{7CB552F4-8DFD-412F-B5B2-F7D41C00D3A0}" srcId="{A3A4ADB4-F724-4520-BACD-B9E5F4C06093}" destId="{3FE32E4B-6E0B-4598-BE6B-5D0AF610531B}" srcOrd="0" destOrd="0" parTransId="{0B6AE13A-B858-4240-B77C-F8ADF5F04BE9}" sibTransId="{10556241-15AF-408D-A708-4FEDD46A16F9}"/>
    <dgm:cxn modelId="{A9188766-8D30-4377-BE79-9A8CAEF33008}" type="presOf" srcId="{A3A4ADB4-F724-4520-BACD-B9E5F4C06093}" destId="{DB7AD0AB-EEA8-440A-88ED-081F83353AC8}" srcOrd="0" destOrd="0" presId="urn:microsoft.com/office/officeart/2005/8/layout/cycle6"/>
    <dgm:cxn modelId="{6F6C3228-40FE-4447-BBBC-05CB8FF65D43}" type="presOf" srcId="{026F8FAA-723E-4754-8BC2-92C37135BEBC}" destId="{B8F4DCC3-8716-4FEA-A899-EEC360D751FD}" srcOrd="0" destOrd="0" presId="urn:microsoft.com/office/officeart/2005/8/layout/cycle6"/>
    <dgm:cxn modelId="{C13AC88B-4A26-41A2-A1D5-76222DC996B0}" srcId="{A3A4ADB4-F724-4520-BACD-B9E5F4C06093}" destId="{D3D9FC56-E7D9-4B13-AFBC-46D474770D20}" srcOrd="1" destOrd="0" parTransId="{E5605177-6A3A-49E7-840D-A919CF937C3D}" sibTransId="{7B164FC8-05CF-4954-8A2E-3FA01CA16E0F}"/>
    <dgm:cxn modelId="{3F4BB329-2D9D-4F75-95A9-CEB3B71729EA}" type="presParOf" srcId="{DB7AD0AB-EEA8-440A-88ED-081F83353AC8}" destId="{C79524D6-5947-4AEB-A7FC-F87BA80DA718}" srcOrd="0" destOrd="0" presId="urn:microsoft.com/office/officeart/2005/8/layout/cycle6"/>
    <dgm:cxn modelId="{955D60C7-1A3E-4C0D-B6E5-CE9525477539}" type="presParOf" srcId="{DB7AD0AB-EEA8-440A-88ED-081F83353AC8}" destId="{E3E32A63-25BE-4F64-A7E4-419C0F3247F7}" srcOrd="1" destOrd="0" presId="urn:microsoft.com/office/officeart/2005/8/layout/cycle6"/>
    <dgm:cxn modelId="{432B1A08-0917-40A4-8FB2-102A6E6EFF27}" type="presParOf" srcId="{DB7AD0AB-EEA8-440A-88ED-081F83353AC8}" destId="{533289D8-A952-4677-9A1B-2F2681351FA5}" srcOrd="2" destOrd="0" presId="urn:microsoft.com/office/officeart/2005/8/layout/cycle6"/>
    <dgm:cxn modelId="{3FF8BA7B-236A-4B5C-9761-755BAE97F4C2}" type="presParOf" srcId="{DB7AD0AB-EEA8-440A-88ED-081F83353AC8}" destId="{B106755A-A8B8-4DD7-BD02-E4116A98D9DF}" srcOrd="3" destOrd="0" presId="urn:microsoft.com/office/officeart/2005/8/layout/cycle6"/>
    <dgm:cxn modelId="{7C3766EA-9A26-4879-B3C5-AB300DD07DC3}" type="presParOf" srcId="{DB7AD0AB-EEA8-440A-88ED-081F83353AC8}" destId="{79412AF6-E3E1-4470-B9B2-43692BC9707E}" srcOrd="4" destOrd="0" presId="urn:microsoft.com/office/officeart/2005/8/layout/cycle6"/>
    <dgm:cxn modelId="{F2107069-FD56-4EE2-8DC2-375FBA8B7E57}" type="presParOf" srcId="{DB7AD0AB-EEA8-440A-88ED-081F83353AC8}" destId="{83B74CCA-1CCC-40D5-9371-D1A7484502B0}" srcOrd="5" destOrd="0" presId="urn:microsoft.com/office/officeart/2005/8/layout/cycle6"/>
    <dgm:cxn modelId="{68A9793E-AB8B-4BEE-9C6D-EE4FD1BB9868}" type="presParOf" srcId="{DB7AD0AB-EEA8-440A-88ED-081F83353AC8}" destId="{4EF0D141-C62A-4747-9B99-48F84EFFAC78}" srcOrd="6" destOrd="0" presId="urn:microsoft.com/office/officeart/2005/8/layout/cycle6"/>
    <dgm:cxn modelId="{5DD9DDC8-FE8C-4108-A8E5-C3086C07870D}" type="presParOf" srcId="{DB7AD0AB-EEA8-440A-88ED-081F83353AC8}" destId="{3020900E-DE7D-473C-AAFD-6EE00385F8AE}" srcOrd="7" destOrd="0" presId="urn:microsoft.com/office/officeart/2005/8/layout/cycle6"/>
    <dgm:cxn modelId="{93327863-B885-4C66-B4D0-479F7FDBC481}" type="presParOf" srcId="{DB7AD0AB-EEA8-440A-88ED-081F83353AC8}" destId="{304F5C17-971C-478A-99D3-CB558E7B22A3}" srcOrd="8" destOrd="0" presId="urn:microsoft.com/office/officeart/2005/8/layout/cycle6"/>
    <dgm:cxn modelId="{30436BF4-D717-4DA6-B11A-B8C9C00942BB}" type="presParOf" srcId="{DB7AD0AB-EEA8-440A-88ED-081F83353AC8}" destId="{BD114371-C499-482D-B22D-4048237432C9}" srcOrd="9" destOrd="0" presId="urn:microsoft.com/office/officeart/2005/8/layout/cycle6"/>
    <dgm:cxn modelId="{5DAB5217-F0C0-4019-A6AE-7A471FDB5EF7}" type="presParOf" srcId="{DB7AD0AB-EEA8-440A-88ED-081F83353AC8}" destId="{9EF52601-67C7-40DD-ACE5-A1867704957D}" srcOrd="10" destOrd="0" presId="urn:microsoft.com/office/officeart/2005/8/layout/cycle6"/>
    <dgm:cxn modelId="{B008E938-553A-4842-A210-3E081BBB6FFE}" type="presParOf" srcId="{DB7AD0AB-EEA8-440A-88ED-081F83353AC8}" destId="{B8F4DCC3-8716-4FEA-A899-EEC360D751FD}" srcOrd="11" destOrd="0" presId="urn:microsoft.com/office/officeart/2005/8/layout/cycle6"/>
    <dgm:cxn modelId="{91FEE76B-193F-45C2-BEC9-B3283378401E}" type="presParOf" srcId="{DB7AD0AB-EEA8-440A-88ED-081F83353AC8}" destId="{15814F4D-2788-4B1A-8067-3FC849957DA4}" srcOrd="12" destOrd="0" presId="urn:microsoft.com/office/officeart/2005/8/layout/cycle6"/>
    <dgm:cxn modelId="{9751EAA5-8772-4CB5-9AB4-CBB504E9D46C}" type="presParOf" srcId="{DB7AD0AB-EEA8-440A-88ED-081F83353AC8}" destId="{B0B48C09-38B5-4E44-A15C-3C9D8F724709}" srcOrd="13" destOrd="0" presId="urn:microsoft.com/office/officeart/2005/8/layout/cycle6"/>
    <dgm:cxn modelId="{66AED9F7-2653-426F-B6B2-F7305F285EC3}" type="presParOf" srcId="{DB7AD0AB-EEA8-440A-88ED-081F83353AC8}" destId="{3678C1A9-EF24-4292-9EA7-D334583D61B5}" srcOrd="14" destOrd="0" presId="urn:microsoft.com/office/officeart/2005/8/layout/cycle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B7A2F77-06A9-45D0-9381-C33C274814B7}"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BD85835F-7722-4A10-A190-3B29575DC2AC}">
      <dgm:prSet phldrT="[Text]" custT="1"/>
      <dgm:spPr/>
      <dgm:t>
        <a:bodyPr/>
        <a:lstStyle/>
        <a:p>
          <a:r>
            <a:rPr lang="en-US" sz="2400" dirty="0" smtClean="0">
              <a:latin typeface="Times New Roman" pitchFamily="18" charset="0"/>
              <a:cs typeface="Times New Roman" pitchFamily="18" charset="0"/>
            </a:rPr>
            <a:t>Goal</a:t>
          </a:r>
          <a:endParaRPr lang="en-US" sz="2400" dirty="0">
            <a:latin typeface="Times New Roman" pitchFamily="18" charset="0"/>
            <a:cs typeface="Times New Roman" pitchFamily="18" charset="0"/>
          </a:endParaRPr>
        </a:p>
      </dgm:t>
    </dgm:pt>
    <dgm:pt modelId="{9D929EEC-0872-484A-8F2D-856205CE7876}" type="parTrans" cxnId="{5A6863B3-E981-4CBA-B09F-316190E52EBB}">
      <dgm:prSet/>
      <dgm:spPr/>
      <dgm:t>
        <a:bodyPr/>
        <a:lstStyle/>
        <a:p>
          <a:endParaRPr lang="en-US"/>
        </a:p>
      </dgm:t>
    </dgm:pt>
    <dgm:pt modelId="{35664149-EB73-4FD7-B5C8-F4F600681961}" type="sibTrans" cxnId="{5A6863B3-E981-4CBA-B09F-316190E52EBB}">
      <dgm:prSet/>
      <dgm:spPr/>
      <dgm:t>
        <a:bodyPr/>
        <a:lstStyle/>
        <a:p>
          <a:endParaRPr lang="en-US"/>
        </a:p>
      </dgm:t>
    </dgm:pt>
    <dgm:pt modelId="{AC2612CB-CBD4-4578-BCD5-106567EDAC8C}">
      <dgm:prSet phldrT="[Text]"/>
      <dgm:spPr/>
      <dgm:t>
        <a:bodyPr/>
        <a:lstStyle/>
        <a:p>
          <a:r>
            <a:rPr lang="en-US" dirty="0" smtClean="0"/>
            <a:t>Describe</a:t>
          </a:r>
          <a:endParaRPr lang="en-US" dirty="0"/>
        </a:p>
      </dgm:t>
    </dgm:pt>
    <dgm:pt modelId="{1922DF4B-665E-45E2-B084-1EDDB81CB5D8}" type="parTrans" cxnId="{672B8E7A-6CBC-4D28-8BCB-7B9C091828E3}">
      <dgm:prSet/>
      <dgm:spPr/>
      <dgm:t>
        <a:bodyPr/>
        <a:lstStyle/>
        <a:p>
          <a:endParaRPr lang="en-US"/>
        </a:p>
      </dgm:t>
    </dgm:pt>
    <dgm:pt modelId="{821D3795-939E-4A9B-85AB-EA074047450E}" type="sibTrans" cxnId="{672B8E7A-6CBC-4D28-8BCB-7B9C091828E3}">
      <dgm:prSet/>
      <dgm:spPr/>
      <dgm:t>
        <a:bodyPr/>
        <a:lstStyle/>
        <a:p>
          <a:endParaRPr lang="en-US"/>
        </a:p>
      </dgm:t>
    </dgm:pt>
    <dgm:pt modelId="{4769AF92-AF67-45DF-BC7B-C25FD2F8BB0E}">
      <dgm:prSet phldrT="[Text]"/>
      <dgm:spPr/>
      <dgm:t>
        <a:bodyPr/>
        <a:lstStyle/>
        <a:p>
          <a:r>
            <a:rPr lang="en-US" dirty="0" smtClean="0"/>
            <a:t>Predict</a:t>
          </a:r>
          <a:endParaRPr lang="en-US" dirty="0"/>
        </a:p>
      </dgm:t>
    </dgm:pt>
    <dgm:pt modelId="{FE3AC565-4BC9-4CD7-AAF5-43E12AC88E99}" type="parTrans" cxnId="{C1863417-6ECB-4F62-A5D5-A2C0CAB19F3B}">
      <dgm:prSet/>
      <dgm:spPr/>
      <dgm:t>
        <a:bodyPr/>
        <a:lstStyle/>
        <a:p>
          <a:endParaRPr lang="en-US"/>
        </a:p>
      </dgm:t>
    </dgm:pt>
    <dgm:pt modelId="{95B81103-16FF-4BF6-9711-233895C692E9}" type="sibTrans" cxnId="{C1863417-6ECB-4F62-A5D5-A2C0CAB19F3B}">
      <dgm:prSet/>
      <dgm:spPr/>
      <dgm:t>
        <a:bodyPr/>
        <a:lstStyle/>
        <a:p>
          <a:endParaRPr lang="en-US"/>
        </a:p>
      </dgm:t>
    </dgm:pt>
    <dgm:pt modelId="{3D19C0CF-57B5-4C6D-B66D-37BAAADA8ED6}">
      <dgm:prSet phldrT="[Text]"/>
      <dgm:spPr/>
      <dgm:t>
        <a:bodyPr/>
        <a:lstStyle/>
        <a:p>
          <a:r>
            <a:rPr lang="en-US" dirty="0" smtClean="0"/>
            <a:t>Explain</a:t>
          </a:r>
          <a:endParaRPr lang="en-US" dirty="0"/>
        </a:p>
      </dgm:t>
    </dgm:pt>
    <dgm:pt modelId="{D323C7ED-794F-4E35-90D6-F6ADC50E3C25}" type="parTrans" cxnId="{C980CE7E-CD61-41F0-BD4E-C6ECD7DF1C3E}">
      <dgm:prSet/>
      <dgm:spPr/>
      <dgm:t>
        <a:bodyPr/>
        <a:lstStyle/>
        <a:p>
          <a:endParaRPr lang="en-US"/>
        </a:p>
      </dgm:t>
    </dgm:pt>
    <dgm:pt modelId="{EBD98039-F70C-4FCB-A679-52817DA35BAD}" type="sibTrans" cxnId="{C980CE7E-CD61-41F0-BD4E-C6ECD7DF1C3E}">
      <dgm:prSet/>
      <dgm:spPr/>
      <dgm:t>
        <a:bodyPr/>
        <a:lstStyle/>
        <a:p>
          <a:endParaRPr lang="en-US"/>
        </a:p>
      </dgm:t>
    </dgm:pt>
    <dgm:pt modelId="{935F25B7-30BD-40A9-804D-68B18B2C2B34}">
      <dgm:prSet phldrT="[Text]"/>
      <dgm:spPr/>
      <dgm:t>
        <a:bodyPr/>
        <a:lstStyle/>
        <a:p>
          <a:r>
            <a:rPr lang="en-US" dirty="0" smtClean="0"/>
            <a:t>Control Phenomenon</a:t>
          </a:r>
          <a:endParaRPr lang="en-US" dirty="0"/>
        </a:p>
      </dgm:t>
    </dgm:pt>
    <dgm:pt modelId="{C55359B2-942C-4B72-90F6-0577F105B34A}" type="parTrans" cxnId="{C0FEB3A0-2695-46B2-B52C-FF8A32C5A80B}">
      <dgm:prSet/>
      <dgm:spPr/>
      <dgm:t>
        <a:bodyPr/>
        <a:lstStyle/>
        <a:p>
          <a:endParaRPr lang="en-US"/>
        </a:p>
      </dgm:t>
    </dgm:pt>
    <dgm:pt modelId="{A9AAE313-E919-46CC-A662-9F52EC82DA66}" type="sibTrans" cxnId="{C0FEB3A0-2695-46B2-B52C-FF8A32C5A80B}">
      <dgm:prSet/>
      <dgm:spPr/>
      <dgm:t>
        <a:bodyPr/>
        <a:lstStyle/>
        <a:p>
          <a:endParaRPr lang="en-US"/>
        </a:p>
      </dgm:t>
    </dgm:pt>
    <dgm:pt modelId="{DD10984B-277A-4121-BCE4-C2E45913C89D}" type="pres">
      <dgm:prSet presAssocID="{3B7A2F77-06A9-45D0-9381-C33C274814B7}" presName="diagram" presStyleCnt="0">
        <dgm:presLayoutVars>
          <dgm:chMax val="1"/>
          <dgm:dir/>
          <dgm:animLvl val="ctr"/>
          <dgm:resizeHandles val="exact"/>
        </dgm:presLayoutVars>
      </dgm:prSet>
      <dgm:spPr/>
      <dgm:t>
        <a:bodyPr/>
        <a:lstStyle/>
        <a:p>
          <a:endParaRPr lang="en-US"/>
        </a:p>
      </dgm:t>
    </dgm:pt>
    <dgm:pt modelId="{6DB7AD40-96B9-4108-B4D4-548A1B76B112}" type="pres">
      <dgm:prSet presAssocID="{3B7A2F77-06A9-45D0-9381-C33C274814B7}" presName="matrix" presStyleCnt="0"/>
      <dgm:spPr/>
    </dgm:pt>
    <dgm:pt modelId="{37EB7D5A-B208-40DB-89BF-F39205F5D064}" type="pres">
      <dgm:prSet presAssocID="{3B7A2F77-06A9-45D0-9381-C33C274814B7}" presName="tile1" presStyleLbl="node1" presStyleIdx="0" presStyleCnt="4" custLinFactNeighborX="-22500"/>
      <dgm:spPr/>
      <dgm:t>
        <a:bodyPr/>
        <a:lstStyle/>
        <a:p>
          <a:endParaRPr lang="en-US"/>
        </a:p>
      </dgm:t>
    </dgm:pt>
    <dgm:pt modelId="{E0E0AFE3-3AF1-4A07-A1A6-05B9F1A27461}" type="pres">
      <dgm:prSet presAssocID="{3B7A2F77-06A9-45D0-9381-C33C274814B7}" presName="tile1text" presStyleLbl="node1" presStyleIdx="0" presStyleCnt="4">
        <dgm:presLayoutVars>
          <dgm:chMax val="0"/>
          <dgm:chPref val="0"/>
          <dgm:bulletEnabled val="1"/>
        </dgm:presLayoutVars>
      </dgm:prSet>
      <dgm:spPr/>
      <dgm:t>
        <a:bodyPr/>
        <a:lstStyle/>
        <a:p>
          <a:endParaRPr lang="en-US"/>
        </a:p>
      </dgm:t>
    </dgm:pt>
    <dgm:pt modelId="{97C4FFEE-58EC-4D63-AC17-2CEDFD0B7C53}" type="pres">
      <dgm:prSet presAssocID="{3B7A2F77-06A9-45D0-9381-C33C274814B7}" presName="tile2" presStyleLbl="node1" presStyleIdx="1" presStyleCnt="4" custLinFactNeighborY="-3750"/>
      <dgm:spPr/>
      <dgm:t>
        <a:bodyPr/>
        <a:lstStyle/>
        <a:p>
          <a:endParaRPr lang="en-US"/>
        </a:p>
      </dgm:t>
    </dgm:pt>
    <dgm:pt modelId="{2F71BA98-B534-4CA1-8E67-FAA42A35B110}" type="pres">
      <dgm:prSet presAssocID="{3B7A2F77-06A9-45D0-9381-C33C274814B7}" presName="tile2text" presStyleLbl="node1" presStyleIdx="1" presStyleCnt="4">
        <dgm:presLayoutVars>
          <dgm:chMax val="0"/>
          <dgm:chPref val="0"/>
          <dgm:bulletEnabled val="1"/>
        </dgm:presLayoutVars>
      </dgm:prSet>
      <dgm:spPr/>
      <dgm:t>
        <a:bodyPr/>
        <a:lstStyle/>
        <a:p>
          <a:endParaRPr lang="en-US"/>
        </a:p>
      </dgm:t>
    </dgm:pt>
    <dgm:pt modelId="{49E6D344-5BCD-47B3-83C6-D07B123CBE45}" type="pres">
      <dgm:prSet presAssocID="{3B7A2F77-06A9-45D0-9381-C33C274814B7}" presName="tile3" presStyleLbl="node1" presStyleIdx="2" presStyleCnt="4"/>
      <dgm:spPr/>
      <dgm:t>
        <a:bodyPr/>
        <a:lstStyle/>
        <a:p>
          <a:endParaRPr lang="en-US"/>
        </a:p>
      </dgm:t>
    </dgm:pt>
    <dgm:pt modelId="{07AA7A3B-F2E0-40F9-8BDA-5F20BA3FF3EC}" type="pres">
      <dgm:prSet presAssocID="{3B7A2F77-06A9-45D0-9381-C33C274814B7}" presName="tile3text" presStyleLbl="node1" presStyleIdx="2" presStyleCnt="4">
        <dgm:presLayoutVars>
          <dgm:chMax val="0"/>
          <dgm:chPref val="0"/>
          <dgm:bulletEnabled val="1"/>
        </dgm:presLayoutVars>
      </dgm:prSet>
      <dgm:spPr/>
      <dgm:t>
        <a:bodyPr/>
        <a:lstStyle/>
        <a:p>
          <a:endParaRPr lang="en-US"/>
        </a:p>
      </dgm:t>
    </dgm:pt>
    <dgm:pt modelId="{1FC87242-2748-45A8-93BB-031C36DEC4F8}" type="pres">
      <dgm:prSet presAssocID="{3B7A2F77-06A9-45D0-9381-C33C274814B7}" presName="tile4" presStyleLbl="node1" presStyleIdx="3" presStyleCnt="4"/>
      <dgm:spPr/>
      <dgm:t>
        <a:bodyPr/>
        <a:lstStyle/>
        <a:p>
          <a:endParaRPr lang="en-US"/>
        </a:p>
      </dgm:t>
    </dgm:pt>
    <dgm:pt modelId="{07CD431E-8E28-415C-97BF-0FB80AE634C4}" type="pres">
      <dgm:prSet presAssocID="{3B7A2F77-06A9-45D0-9381-C33C274814B7}" presName="tile4text" presStyleLbl="node1" presStyleIdx="3" presStyleCnt="4">
        <dgm:presLayoutVars>
          <dgm:chMax val="0"/>
          <dgm:chPref val="0"/>
          <dgm:bulletEnabled val="1"/>
        </dgm:presLayoutVars>
      </dgm:prSet>
      <dgm:spPr/>
      <dgm:t>
        <a:bodyPr/>
        <a:lstStyle/>
        <a:p>
          <a:endParaRPr lang="en-US"/>
        </a:p>
      </dgm:t>
    </dgm:pt>
    <dgm:pt modelId="{1812DD0B-8648-4343-A7F5-E076D6815AB2}" type="pres">
      <dgm:prSet presAssocID="{3B7A2F77-06A9-45D0-9381-C33C274814B7}" presName="centerTile" presStyleLbl="fgShp" presStyleIdx="0" presStyleCnt="1">
        <dgm:presLayoutVars>
          <dgm:chMax val="0"/>
          <dgm:chPref val="0"/>
        </dgm:presLayoutVars>
      </dgm:prSet>
      <dgm:spPr/>
      <dgm:t>
        <a:bodyPr/>
        <a:lstStyle/>
        <a:p>
          <a:endParaRPr lang="en-US"/>
        </a:p>
      </dgm:t>
    </dgm:pt>
  </dgm:ptLst>
  <dgm:cxnLst>
    <dgm:cxn modelId="{5CB5D99F-5783-470C-B22B-076BEB740920}" type="presOf" srcId="{3D19C0CF-57B5-4C6D-B66D-37BAAADA8ED6}" destId="{07AA7A3B-F2E0-40F9-8BDA-5F20BA3FF3EC}" srcOrd="1" destOrd="0" presId="urn:microsoft.com/office/officeart/2005/8/layout/matrix1"/>
    <dgm:cxn modelId="{DB723019-0900-44F7-A5EC-5E47EB298133}" type="presOf" srcId="{3D19C0CF-57B5-4C6D-B66D-37BAAADA8ED6}" destId="{49E6D344-5BCD-47B3-83C6-D07B123CBE45}" srcOrd="0" destOrd="0" presId="urn:microsoft.com/office/officeart/2005/8/layout/matrix1"/>
    <dgm:cxn modelId="{5A6863B3-E981-4CBA-B09F-316190E52EBB}" srcId="{3B7A2F77-06A9-45D0-9381-C33C274814B7}" destId="{BD85835F-7722-4A10-A190-3B29575DC2AC}" srcOrd="0" destOrd="0" parTransId="{9D929EEC-0872-484A-8F2D-856205CE7876}" sibTransId="{35664149-EB73-4FD7-B5C8-F4F600681961}"/>
    <dgm:cxn modelId="{C0FEB3A0-2695-46B2-B52C-FF8A32C5A80B}" srcId="{BD85835F-7722-4A10-A190-3B29575DC2AC}" destId="{935F25B7-30BD-40A9-804D-68B18B2C2B34}" srcOrd="3" destOrd="0" parTransId="{C55359B2-942C-4B72-90F6-0577F105B34A}" sibTransId="{A9AAE313-E919-46CC-A662-9F52EC82DA66}"/>
    <dgm:cxn modelId="{DCA1EE9E-69F4-488F-A760-11940D9D7A2A}" type="presOf" srcId="{AC2612CB-CBD4-4578-BCD5-106567EDAC8C}" destId="{37EB7D5A-B208-40DB-89BF-F39205F5D064}" srcOrd="0" destOrd="0" presId="urn:microsoft.com/office/officeart/2005/8/layout/matrix1"/>
    <dgm:cxn modelId="{C980CE7E-CD61-41F0-BD4E-C6ECD7DF1C3E}" srcId="{BD85835F-7722-4A10-A190-3B29575DC2AC}" destId="{3D19C0CF-57B5-4C6D-B66D-37BAAADA8ED6}" srcOrd="2" destOrd="0" parTransId="{D323C7ED-794F-4E35-90D6-F6ADC50E3C25}" sibTransId="{EBD98039-F70C-4FCB-A679-52817DA35BAD}"/>
    <dgm:cxn modelId="{5F27F32E-BCC8-42F8-95C0-2475CFD2590D}" type="presOf" srcId="{4769AF92-AF67-45DF-BC7B-C25FD2F8BB0E}" destId="{2F71BA98-B534-4CA1-8E67-FAA42A35B110}" srcOrd="1" destOrd="0" presId="urn:microsoft.com/office/officeart/2005/8/layout/matrix1"/>
    <dgm:cxn modelId="{D83CCC70-D241-4469-A5FE-51D1298B788D}" type="presOf" srcId="{4769AF92-AF67-45DF-BC7B-C25FD2F8BB0E}" destId="{97C4FFEE-58EC-4D63-AC17-2CEDFD0B7C53}" srcOrd="0" destOrd="0" presId="urn:microsoft.com/office/officeart/2005/8/layout/matrix1"/>
    <dgm:cxn modelId="{C8E4A898-EA17-4F59-A8DE-D65C8B102A33}" type="presOf" srcId="{AC2612CB-CBD4-4578-BCD5-106567EDAC8C}" destId="{E0E0AFE3-3AF1-4A07-A1A6-05B9F1A27461}" srcOrd="1" destOrd="0" presId="urn:microsoft.com/office/officeart/2005/8/layout/matrix1"/>
    <dgm:cxn modelId="{672B8E7A-6CBC-4D28-8BCB-7B9C091828E3}" srcId="{BD85835F-7722-4A10-A190-3B29575DC2AC}" destId="{AC2612CB-CBD4-4578-BCD5-106567EDAC8C}" srcOrd="0" destOrd="0" parTransId="{1922DF4B-665E-45E2-B084-1EDDB81CB5D8}" sibTransId="{821D3795-939E-4A9B-85AB-EA074047450E}"/>
    <dgm:cxn modelId="{0ACBB614-8A32-442C-A694-CC4E0BAEC8B3}" type="presOf" srcId="{3B7A2F77-06A9-45D0-9381-C33C274814B7}" destId="{DD10984B-277A-4121-BCE4-C2E45913C89D}" srcOrd="0" destOrd="0" presId="urn:microsoft.com/office/officeart/2005/8/layout/matrix1"/>
    <dgm:cxn modelId="{C1863417-6ECB-4F62-A5D5-A2C0CAB19F3B}" srcId="{BD85835F-7722-4A10-A190-3B29575DC2AC}" destId="{4769AF92-AF67-45DF-BC7B-C25FD2F8BB0E}" srcOrd="1" destOrd="0" parTransId="{FE3AC565-4BC9-4CD7-AAF5-43E12AC88E99}" sibTransId="{95B81103-16FF-4BF6-9711-233895C692E9}"/>
    <dgm:cxn modelId="{990AF1E2-A5B3-41FC-A9D6-D52D9930644E}" type="presOf" srcId="{935F25B7-30BD-40A9-804D-68B18B2C2B34}" destId="{07CD431E-8E28-415C-97BF-0FB80AE634C4}" srcOrd="1" destOrd="0" presId="urn:microsoft.com/office/officeart/2005/8/layout/matrix1"/>
    <dgm:cxn modelId="{6B7D6392-50A0-431C-BC24-7F9327A34420}" type="presOf" srcId="{935F25B7-30BD-40A9-804D-68B18B2C2B34}" destId="{1FC87242-2748-45A8-93BB-031C36DEC4F8}" srcOrd="0" destOrd="0" presId="urn:microsoft.com/office/officeart/2005/8/layout/matrix1"/>
    <dgm:cxn modelId="{31323F95-9D45-45FD-9394-C3081E191C75}" type="presOf" srcId="{BD85835F-7722-4A10-A190-3B29575DC2AC}" destId="{1812DD0B-8648-4343-A7F5-E076D6815AB2}" srcOrd="0" destOrd="0" presId="urn:microsoft.com/office/officeart/2005/8/layout/matrix1"/>
    <dgm:cxn modelId="{F22485F0-03AE-40C4-A23A-3BF1D06CDAE0}" type="presParOf" srcId="{DD10984B-277A-4121-BCE4-C2E45913C89D}" destId="{6DB7AD40-96B9-4108-B4D4-548A1B76B112}" srcOrd="0" destOrd="0" presId="urn:microsoft.com/office/officeart/2005/8/layout/matrix1"/>
    <dgm:cxn modelId="{555B7E28-D169-46E2-A0C0-E0200E4FA162}" type="presParOf" srcId="{6DB7AD40-96B9-4108-B4D4-548A1B76B112}" destId="{37EB7D5A-B208-40DB-89BF-F39205F5D064}" srcOrd="0" destOrd="0" presId="urn:microsoft.com/office/officeart/2005/8/layout/matrix1"/>
    <dgm:cxn modelId="{A3CF6D69-EEAC-4B33-81E4-5E043823CB44}" type="presParOf" srcId="{6DB7AD40-96B9-4108-B4D4-548A1B76B112}" destId="{E0E0AFE3-3AF1-4A07-A1A6-05B9F1A27461}" srcOrd="1" destOrd="0" presId="urn:microsoft.com/office/officeart/2005/8/layout/matrix1"/>
    <dgm:cxn modelId="{FE76BD63-A3E6-465F-BFBC-C804E478F480}" type="presParOf" srcId="{6DB7AD40-96B9-4108-B4D4-548A1B76B112}" destId="{97C4FFEE-58EC-4D63-AC17-2CEDFD0B7C53}" srcOrd="2" destOrd="0" presId="urn:microsoft.com/office/officeart/2005/8/layout/matrix1"/>
    <dgm:cxn modelId="{73EC7B37-A883-4893-8563-286154D2E8DE}" type="presParOf" srcId="{6DB7AD40-96B9-4108-B4D4-548A1B76B112}" destId="{2F71BA98-B534-4CA1-8E67-FAA42A35B110}" srcOrd="3" destOrd="0" presId="urn:microsoft.com/office/officeart/2005/8/layout/matrix1"/>
    <dgm:cxn modelId="{1211C95A-11BE-4DB1-8089-045B474E0C62}" type="presParOf" srcId="{6DB7AD40-96B9-4108-B4D4-548A1B76B112}" destId="{49E6D344-5BCD-47B3-83C6-D07B123CBE45}" srcOrd="4" destOrd="0" presId="urn:microsoft.com/office/officeart/2005/8/layout/matrix1"/>
    <dgm:cxn modelId="{DAA2188E-56A5-4AB4-B7C0-68B27DFEF0D0}" type="presParOf" srcId="{6DB7AD40-96B9-4108-B4D4-548A1B76B112}" destId="{07AA7A3B-F2E0-40F9-8BDA-5F20BA3FF3EC}" srcOrd="5" destOrd="0" presId="urn:microsoft.com/office/officeart/2005/8/layout/matrix1"/>
    <dgm:cxn modelId="{B203A7D1-1813-4755-8235-D9052C033334}" type="presParOf" srcId="{6DB7AD40-96B9-4108-B4D4-548A1B76B112}" destId="{1FC87242-2748-45A8-93BB-031C36DEC4F8}" srcOrd="6" destOrd="0" presId="urn:microsoft.com/office/officeart/2005/8/layout/matrix1"/>
    <dgm:cxn modelId="{C00A8639-176A-4850-95DB-180D868D5915}" type="presParOf" srcId="{6DB7AD40-96B9-4108-B4D4-548A1B76B112}" destId="{07CD431E-8E28-415C-97BF-0FB80AE634C4}" srcOrd="7" destOrd="0" presId="urn:microsoft.com/office/officeart/2005/8/layout/matrix1"/>
    <dgm:cxn modelId="{A4EEF283-72E7-4CFC-BEA3-672F8995B81B}" type="presParOf" srcId="{DD10984B-277A-4121-BCE4-C2E45913C89D}" destId="{1812DD0B-8648-4343-A7F5-E076D6815AB2}" srcOrd="1" destOrd="0" presId="urn:microsoft.com/office/officeart/2005/8/layout/matrix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1AA81ED-690E-4EDD-AF71-6B17E3D2D631}"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en-US"/>
        </a:p>
      </dgm:t>
    </dgm:pt>
    <dgm:pt modelId="{AB5AD3FA-8B4E-4CB6-86B4-679C212C8E5C}">
      <dgm:prSet phldrT="[Text]"/>
      <dgm:spPr/>
      <dgm:t>
        <a:bodyPr/>
        <a:lstStyle/>
        <a:p>
          <a:r>
            <a:rPr lang="en-US" dirty="0" smtClean="0"/>
            <a:t>Experience</a:t>
          </a:r>
          <a:endParaRPr lang="en-US" dirty="0"/>
        </a:p>
      </dgm:t>
    </dgm:pt>
    <dgm:pt modelId="{02302B38-97A7-41AE-8631-0FFEABBAE2E7}" type="parTrans" cxnId="{38EDF8A9-93B2-4865-831E-1A9ED512E55E}">
      <dgm:prSet/>
      <dgm:spPr/>
      <dgm:t>
        <a:bodyPr/>
        <a:lstStyle/>
        <a:p>
          <a:endParaRPr lang="en-US"/>
        </a:p>
      </dgm:t>
    </dgm:pt>
    <dgm:pt modelId="{06BD1B5B-DAAF-4F73-84EF-A4D8643438A7}" type="sibTrans" cxnId="{38EDF8A9-93B2-4865-831E-1A9ED512E55E}">
      <dgm:prSet/>
      <dgm:spPr/>
      <dgm:t>
        <a:bodyPr/>
        <a:lstStyle/>
        <a:p>
          <a:endParaRPr lang="en-US"/>
        </a:p>
      </dgm:t>
    </dgm:pt>
    <dgm:pt modelId="{64C3106F-F9AF-4EFA-AFA2-D50EC2AE8878}">
      <dgm:prSet phldrT="[Text]"/>
      <dgm:spPr/>
      <dgm:t>
        <a:bodyPr/>
        <a:lstStyle/>
        <a:p>
          <a:r>
            <a:rPr lang="en-US" dirty="0" smtClean="0"/>
            <a:t>Inductive reasoning</a:t>
          </a:r>
          <a:endParaRPr lang="en-US" dirty="0"/>
        </a:p>
      </dgm:t>
    </dgm:pt>
    <dgm:pt modelId="{FCB4F5C8-C0E5-4D9C-B869-9A03FD84EECE}" type="parTrans" cxnId="{4713A94C-3F61-4D73-A7EB-FC1BB1B4B341}">
      <dgm:prSet/>
      <dgm:spPr/>
      <dgm:t>
        <a:bodyPr/>
        <a:lstStyle/>
        <a:p>
          <a:endParaRPr lang="en-US"/>
        </a:p>
      </dgm:t>
    </dgm:pt>
    <dgm:pt modelId="{9544918C-B4DB-4AB5-887A-DCDB4EB45289}" type="sibTrans" cxnId="{4713A94C-3F61-4D73-A7EB-FC1BB1B4B341}">
      <dgm:prSet/>
      <dgm:spPr/>
      <dgm:t>
        <a:bodyPr/>
        <a:lstStyle/>
        <a:p>
          <a:endParaRPr lang="en-US"/>
        </a:p>
      </dgm:t>
    </dgm:pt>
    <dgm:pt modelId="{035977B8-EB04-4261-8113-A3D02D0E3CE4}">
      <dgm:prSet phldrT="[Text]"/>
      <dgm:spPr/>
      <dgm:t>
        <a:bodyPr/>
        <a:lstStyle/>
        <a:p>
          <a:r>
            <a:rPr lang="en-US" dirty="0" smtClean="0"/>
            <a:t>Authority</a:t>
          </a:r>
          <a:endParaRPr lang="en-US" dirty="0"/>
        </a:p>
      </dgm:t>
    </dgm:pt>
    <dgm:pt modelId="{41228DDA-182A-447A-8437-E811781BDD4A}" type="parTrans" cxnId="{04AB2A5E-4199-4966-86FC-52CAFCD2C3A5}">
      <dgm:prSet/>
      <dgm:spPr/>
      <dgm:t>
        <a:bodyPr/>
        <a:lstStyle/>
        <a:p>
          <a:endParaRPr lang="en-US"/>
        </a:p>
      </dgm:t>
    </dgm:pt>
    <dgm:pt modelId="{CCC14239-E60A-4847-B57B-83AF61BF6CDB}" type="sibTrans" cxnId="{04AB2A5E-4199-4966-86FC-52CAFCD2C3A5}">
      <dgm:prSet/>
      <dgm:spPr/>
      <dgm:t>
        <a:bodyPr/>
        <a:lstStyle/>
        <a:p>
          <a:endParaRPr lang="en-US"/>
        </a:p>
      </dgm:t>
    </dgm:pt>
    <dgm:pt modelId="{67857C8B-BB3D-42FA-9739-15AC111241C9}">
      <dgm:prSet phldrT="[Text]"/>
      <dgm:spPr/>
      <dgm:t>
        <a:bodyPr/>
        <a:lstStyle/>
        <a:p>
          <a:r>
            <a:rPr lang="en-US" dirty="0" smtClean="0"/>
            <a:t>Deductive reasoning</a:t>
          </a:r>
          <a:endParaRPr lang="en-US" dirty="0"/>
        </a:p>
      </dgm:t>
    </dgm:pt>
    <dgm:pt modelId="{505FD7CB-E3B1-45AA-A88B-14035D3BC1E1}" type="parTrans" cxnId="{E77188DF-4AC2-445D-AAC5-73D44E670496}">
      <dgm:prSet/>
      <dgm:spPr/>
      <dgm:t>
        <a:bodyPr/>
        <a:lstStyle/>
        <a:p>
          <a:endParaRPr lang="en-US"/>
        </a:p>
      </dgm:t>
    </dgm:pt>
    <dgm:pt modelId="{B418951B-3E2F-4762-B3A0-D7D285C38DA8}" type="sibTrans" cxnId="{E77188DF-4AC2-445D-AAC5-73D44E670496}">
      <dgm:prSet/>
      <dgm:spPr/>
      <dgm:t>
        <a:bodyPr/>
        <a:lstStyle/>
        <a:p>
          <a:endParaRPr lang="en-US"/>
        </a:p>
      </dgm:t>
    </dgm:pt>
    <dgm:pt modelId="{6C1790B0-57B3-4152-9D5A-AB0C974CB6E5}" type="pres">
      <dgm:prSet presAssocID="{C1AA81ED-690E-4EDD-AF71-6B17E3D2D631}" presName="matrix" presStyleCnt="0">
        <dgm:presLayoutVars>
          <dgm:chMax val="1"/>
          <dgm:dir/>
          <dgm:resizeHandles val="exact"/>
        </dgm:presLayoutVars>
      </dgm:prSet>
      <dgm:spPr/>
      <dgm:t>
        <a:bodyPr/>
        <a:lstStyle/>
        <a:p>
          <a:endParaRPr lang="en-US"/>
        </a:p>
      </dgm:t>
    </dgm:pt>
    <dgm:pt modelId="{179DD8C9-16B9-43CD-BAB2-8DE97EE82D18}" type="pres">
      <dgm:prSet presAssocID="{C1AA81ED-690E-4EDD-AF71-6B17E3D2D631}" presName="diamond" presStyleLbl="bgShp" presStyleIdx="0" presStyleCnt="1"/>
      <dgm:spPr/>
    </dgm:pt>
    <dgm:pt modelId="{01BAD9EC-DE53-4F05-A6D3-B42BB7239621}" type="pres">
      <dgm:prSet presAssocID="{C1AA81ED-690E-4EDD-AF71-6B17E3D2D631}" presName="quad1" presStyleLbl="node1" presStyleIdx="0" presStyleCnt="4">
        <dgm:presLayoutVars>
          <dgm:chMax val="0"/>
          <dgm:chPref val="0"/>
          <dgm:bulletEnabled val="1"/>
        </dgm:presLayoutVars>
      </dgm:prSet>
      <dgm:spPr/>
      <dgm:t>
        <a:bodyPr/>
        <a:lstStyle/>
        <a:p>
          <a:endParaRPr lang="en-US"/>
        </a:p>
      </dgm:t>
    </dgm:pt>
    <dgm:pt modelId="{274BA8AD-50E9-400F-81E1-099AEDE341AA}" type="pres">
      <dgm:prSet presAssocID="{C1AA81ED-690E-4EDD-AF71-6B17E3D2D631}" presName="quad2" presStyleLbl="node1" presStyleIdx="1" presStyleCnt="4">
        <dgm:presLayoutVars>
          <dgm:chMax val="0"/>
          <dgm:chPref val="0"/>
          <dgm:bulletEnabled val="1"/>
        </dgm:presLayoutVars>
      </dgm:prSet>
      <dgm:spPr/>
      <dgm:t>
        <a:bodyPr/>
        <a:lstStyle/>
        <a:p>
          <a:endParaRPr lang="en-US"/>
        </a:p>
      </dgm:t>
    </dgm:pt>
    <dgm:pt modelId="{1B2E0533-C4C4-49D9-AF2B-A44B5F0BAAF2}" type="pres">
      <dgm:prSet presAssocID="{C1AA81ED-690E-4EDD-AF71-6B17E3D2D631}" presName="quad3" presStyleLbl="node1" presStyleIdx="2" presStyleCnt="4">
        <dgm:presLayoutVars>
          <dgm:chMax val="0"/>
          <dgm:chPref val="0"/>
          <dgm:bulletEnabled val="1"/>
        </dgm:presLayoutVars>
      </dgm:prSet>
      <dgm:spPr/>
      <dgm:t>
        <a:bodyPr/>
        <a:lstStyle/>
        <a:p>
          <a:endParaRPr lang="en-US"/>
        </a:p>
      </dgm:t>
    </dgm:pt>
    <dgm:pt modelId="{0EE97273-7153-478B-9927-D71BF383760B}" type="pres">
      <dgm:prSet presAssocID="{C1AA81ED-690E-4EDD-AF71-6B17E3D2D631}" presName="quad4" presStyleLbl="node1" presStyleIdx="3" presStyleCnt="4">
        <dgm:presLayoutVars>
          <dgm:chMax val="0"/>
          <dgm:chPref val="0"/>
          <dgm:bulletEnabled val="1"/>
        </dgm:presLayoutVars>
      </dgm:prSet>
      <dgm:spPr/>
      <dgm:t>
        <a:bodyPr/>
        <a:lstStyle/>
        <a:p>
          <a:endParaRPr lang="en-US"/>
        </a:p>
      </dgm:t>
    </dgm:pt>
  </dgm:ptLst>
  <dgm:cxnLst>
    <dgm:cxn modelId="{4713A94C-3F61-4D73-A7EB-FC1BB1B4B341}" srcId="{C1AA81ED-690E-4EDD-AF71-6B17E3D2D631}" destId="{64C3106F-F9AF-4EFA-AFA2-D50EC2AE8878}" srcOrd="1" destOrd="0" parTransId="{FCB4F5C8-C0E5-4D9C-B869-9A03FD84EECE}" sibTransId="{9544918C-B4DB-4AB5-887A-DCDB4EB45289}"/>
    <dgm:cxn modelId="{38EDF8A9-93B2-4865-831E-1A9ED512E55E}" srcId="{C1AA81ED-690E-4EDD-AF71-6B17E3D2D631}" destId="{AB5AD3FA-8B4E-4CB6-86B4-679C212C8E5C}" srcOrd="0" destOrd="0" parTransId="{02302B38-97A7-41AE-8631-0FFEABBAE2E7}" sibTransId="{06BD1B5B-DAAF-4F73-84EF-A4D8643438A7}"/>
    <dgm:cxn modelId="{04AB2A5E-4199-4966-86FC-52CAFCD2C3A5}" srcId="{C1AA81ED-690E-4EDD-AF71-6B17E3D2D631}" destId="{035977B8-EB04-4261-8113-A3D02D0E3CE4}" srcOrd="2" destOrd="0" parTransId="{41228DDA-182A-447A-8437-E811781BDD4A}" sibTransId="{CCC14239-E60A-4847-B57B-83AF61BF6CDB}"/>
    <dgm:cxn modelId="{898DDE35-1D01-45D0-824C-AF034569FF58}" type="presOf" srcId="{AB5AD3FA-8B4E-4CB6-86B4-679C212C8E5C}" destId="{01BAD9EC-DE53-4F05-A6D3-B42BB7239621}" srcOrd="0" destOrd="0" presId="urn:microsoft.com/office/officeart/2005/8/layout/matrix3"/>
    <dgm:cxn modelId="{6FCC3C39-87C9-4C37-8779-1902D56B1825}" type="presOf" srcId="{C1AA81ED-690E-4EDD-AF71-6B17E3D2D631}" destId="{6C1790B0-57B3-4152-9D5A-AB0C974CB6E5}" srcOrd="0" destOrd="0" presId="urn:microsoft.com/office/officeart/2005/8/layout/matrix3"/>
    <dgm:cxn modelId="{6C82828A-A164-4305-9027-4820B2E09CB8}" type="presOf" srcId="{64C3106F-F9AF-4EFA-AFA2-D50EC2AE8878}" destId="{274BA8AD-50E9-400F-81E1-099AEDE341AA}" srcOrd="0" destOrd="0" presId="urn:microsoft.com/office/officeart/2005/8/layout/matrix3"/>
    <dgm:cxn modelId="{37923B34-E883-4E16-880F-AF197AFAC5C0}" type="presOf" srcId="{035977B8-EB04-4261-8113-A3D02D0E3CE4}" destId="{1B2E0533-C4C4-49D9-AF2B-A44B5F0BAAF2}" srcOrd="0" destOrd="0" presId="urn:microsoft.com/office/officeart/2005/8/layout/matrix3"/>
    <dgm:cxn modelId="{E77188DF-4AC2-445D-AAC5-73D44E670496}" srcId="{C1AA81ED-690E-4EDD-AF71-6B17E3D2D631}" destId="{67857C8B-BB3D-42FA-9739-15AC111241C9}" srcOrd="3" destOrd="0" parTransId="{505FD7CB-E3B1-45AA-A88B-14035D3BC1E1}" sibTransId="{B418951B-3E2F-4762-B3A0-D7D285C38DA8}"/>
    <dgm:cxn modelId="{943D42DF-8694-4BA7-9720-6EDC10BD3795}" type="presOf" srcId="{67857C8B-BB3D-42FA-9739-15AC111241C9}" destId="{0EE97273-7153-478B-9927-D71BF383760B}" srcOrd="0" destOrd="0" presId="urn:microsoft.com/office/officeart/2005/8/layout/matrix3"/>
    <dgm:cxn modelId="{64D07D37-2B35-4861-B5EB-915E0EDE29FB}" type="presParOf" srcId="{6C1790B0-57B3-4152-9D5A-AB0C974CB6E5}" destId="{179DD8C9-16B9-43CD-BAB2-8DE97EE82D18}" srcOrd="0" destOrd="0" presId="urn:microsoft.com/office/officeart/2005/8/layout/matrix3"/>
    <dgm:cxn modelId="{9B1627EC-2049-4A15-961A-297BFE0A6204}" type="presParOf" srcId="{6C1790B0-57B3-4152-9D5A-AB0C974CB6E5}" destId="{01BAD9EC-DE53-4F05-A6D3-B42BB7239621}" srcOrd="1" destOrd="0" presId="urn:microsoft.com/office/officeart/2005/8/layout/matrix3"/>
    <dgm:cxn modelId="{DC11F68E-5535-40C8-9DC3-C18D5789045C}" type="presParOf" srcId="{6C1790B0-57B3-4152-9D5A-AB0C974CB6E5}" destId="{274BA8AD-50E9-400F-81E1-099AEDE341AA}" srcOrd="2" destOrd="0" presId="urn:microsoft.com/office/officeart/2005/8/layout/matrix3"/>
    <dgm:cxn modelId="{5D6AC145-5413-4568-BA0F-0EDD24FFA881}" type="presParOf" srcId="{6C1790B0-57B3-4152-9D5A-AB0C974CB6E5}" destId="{1B2E0533-C4C4-49D9-AF2B-A44B5F0BAAF2}" srcOrd="3" destOrd="0" presId="urn:microsoft.com/office/officeart/2005/8/layout/matrix3"/>
    <dgm:cxn modelId="{B37AFAC6-2F2E-4C85-B990-3F2D97E45A6D}" type="presParOf" srcId="{6C1790B0-57B3-4152-9D5A-AB0C974CB6E5}" destId="{0EE97273-7153-478B-9927-D71BF383760B}" srcOrd="4" destOrd="0" presId="urn:microsoft.com/office/officeart/2005/8/layout/matrix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19BD5F-AD83-4EA6-ADC4-DF95568A0D24}">
      <dsp:nvSpPr>
        <dsp:cNvPr id="0" name=""/>
        <dsp:cNvSpPr/>
      </dsp:nvSpPr>
      <dsp:spPr>
        <a:xfrm>
          <a:off x="2133600" y="0"/>
          <a:ext cx="1828800" cy="1016000"/>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Research</a:t>
          </a:r>
          <a:endParaRPr lang="en-US" sz="2800" kern="1200" dirty="0"/>
        </a:p>
      </dsp:txBody>
      <dsp:txXfrm>
        <a:off x="2163358" y="29758"/>
        <a:ext cx="1769284" cy="956484"/>
      </dsp:txXfrm>
    </dsp:sp>
    <dsp:sp modelId="{5DC76072-79A0-4CF8-8BCF-796656124177}">
      <dsp:nvSpPr>
        <dsp:cNvPr id="0" name=""/>
        <dsp:cNvSpPr/>
      </dsp:nvSpPr>
      <dsp:spPr>
        <a:xfrm rot="5400000">
          <a:off x="2857500" y="1041399"/>
          <a:ext cx="380999" cy="45720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rot="-5400000">
        <a:off x="2910840" y="1079499"/>
        <a:ext cx="274320" cy="266699"/>
      </dsp:txXfrm>
    </dsp:sp>
    <dsp:sp modelId="{5AF6A908-3768-451F-B381-5B42816046AC}">
      <dsp:nvSpPr>
        <dsp:cNvPr id="0" name=""/>
        <dsp:cNvSpPr/>
      </dsp:nvSpPr>
      <dsp:spPr>
        <a:xfrm>
          <a:off x="2133600" y="1523999"/>
          <a:ext cx="1828800" cy="1016000"/>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Theory</a:t>
          </a:r>
          <a:endParaRPr lang="en-US" sz="2800" kern="1200" dirty="0"/>
        </a:p>
      </dsp:txBody>
      <dsp:txXfrm>
        <a:off x="2163358" y="1553757"/>
        <a:ext cx="1769284" cy="956484"/>
      </dsp:txXfrm>
    </dsp:sp>
    <dsp:sp modelId="{6C2CC58D-0CB7-4B3D-9809-5FA272AEEB01}">
      <dsp:nvSpPr>
        <dsp:cNvPr id="0" name=""/>
        <dsp:cNvSpPr/>
      </dsp:nvSpPr>
      <dsp:spPr>
        <a:xfrm rot="5400000">
          <a:off x="2857500" y="2565399"/>
          <a:ext cx="381000" cy="45720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rot="-5400000">
        <a:off x="2910840" y="2603499"/>
        <a:ext cx="274320" cy="266700"/>
      </dsp:txXfrm>
    </dsp:sp>
    <dsp:sp modelId="{89424E54-5B22-4D60-A78C-CEE71E8E2F93}">
      <dsp:nvSpPr>
        <dsp:cNvPr id="0" name=""/>
        <dsp:cNvSpPr/>
      </dsp:nvSpPr>
      <dsp:spPr>
        <a:xfrm>
          <a:off x="2133600" y="3047999"/>
          <a:ext cx="1828800" cy="1016000"/>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Practice</a:t>
          </a:r>
          <a:endParaRPr lang="en-US" sz="2800" kern="1200" dirty="0"/>
        </a:p>
      </dsp:txBody>
      <dsp:txXfrm>
        <a:off x="2163358" y="3077757"/>
        <a:ext cx="1769284" cy="9564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6D9CF5-4BF4-4581-831C-ACFEE103AA97}">
      <dsp:nvSpPr>
        <dsp:cNvPr id="0" name=""/>
        <dsp:cNvSpPr/>
      </dsp:nvSpPr>
      <dsp:spPr>
        <a:xfrm>
          <a:off x="0" y="0"/>
          <a:ext cx="5181600" cy="1219200"/>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r>
            <a:rPr lang="en-US" sz="3600" kern="1200" dirty="0" smtClean="0"/>
            <a:t>Research</a:t>
          </a:r>
          <a:endParaRPr lang="en-US" sz="3600" kern="1200" dirty="0"/>
        </a:p>
      </dsp:txBody>
      <dsp:txXfrm>
        <a:off x="35709" y="35709"/>
        <a:ext cx="3865988" cy="1147782"/>
      </dsp:txXfrm>
    </dsp:sp>
    <dsp:sp modelId="{56FF20FB-085D-45E3-B5AF-5F0EDA6D85F9}">
      <dsp:nvSpPr>
        <dsp:cNvPr id="0" name=""/>
        <dsp:cNvSpPr/>
      </dsp:nvSpPr>
      <dsp:spPr>
        <a:xfrm>
          <a:off x="457199" y="1422399"/>
          <a:ext cx="5181600" cy="1219200"/>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r>
            <a:rPr lang="en-US" sz="3600" kern="1200" dirty="0" smtClean="0"/>
            <a:t>Theory</a:t>
          </a:r>
          <a:endParaRPr lang="en-US" sz="3600" kern="1200" dirty="0"/>
        </a:p>
      </dsp:txBody>
      <dsp:txXfrm>
        <a:off x="492908" y="1458108"/>
        <a:ext cx="3860502" cy="1147782"/>
      </dsp:txXfrm>
    </dsp:sp>
    <dsp:sp modelId="{3FD87044-B503-41F5-B730-627766520BF4}">
      <dsp:nvSpPr>
        <dsp:cNvPr id="0" name=""/>
        <dsp:cNvSpPr/>
      </dsp:nvSpPr>
      <dsp:spPr>
        <a:xfrm>
          <a:off x="914399" y="2844799"/>
          <a:ext cx="5181600" cy="1219200"/>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r>
            <a:rPr lang="en-US" sz="3600" kern="1200" dirty="0" smtClean="0"/>
            <a:t>Practice</a:t>
          </a:r>
          <a:endParaRPr lang="en-US" sz="3600" kern="1200" dirty="0"/>
        </a:p>
      </dsp:txBody>
      <dsp:txXfrm>
        <a:off x="950108" y="2880508"/>
        <a:ext cx="3860502" cy="1147782"/>
      </dsp:txXfrm>
    </dsp:sp>
    <dsp:sp modelId="{3CA0F1D5-3830-4E61-B50C-8C5ED89296F4}">
      <dsp:nvSpPr>
        <dsp:cNvPr id="0" name=""/>
        <dsp:cNvSpPr/>
      </dsp:nvSpPr>
      <dsp:spPr>
        <a:xfrm>
          <a:off x="4389120" y="924560"/>
          <a:ext cx="792480" cy="792480"/>
        </a:xfrm>
        <a:prstGeom prst="downArrow">
          <a:avLst>
            <a:gd name="adj1" fmla="val 55000"/>
            <a:gd name="adj2" fmla="val 45000"/>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en-US" sz="2800" kern="1200" dirty="0"/>
        </a:p>
      </dsp:txBody>
      <dsp:txXfrm>
        <a:off x="4567428" y="924560"/>
        <a:ext cx="435864" cy="596341"/>
      </dsp:txXfrm>
    </dsp:sp>
    <dsp:sp modelId="{B839DCB6-0B69-4F85-96D6-63F517A9FD87}">
      <dsp:nvSpPr>
        <dsp:cNvPr id="0" name=""/>
        <dsp:cNvSpPr/>
      </dsp:nvSpPr>
      <dsp:spPr>
        <a:xfrm>
          <a:off x="4846320" y="2338832"/>
          <a:ext cx="792480" cy="792480"/>
        </a:xfrm>
        <a:prstGeom prst="downArrow">
          <a:avLst>
            <a:gd name="adj1" fmla="val 55000"/>
            <a:gd name="adj2" fmla="val 45000"/>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en-US" sz="2800" kern="1200" dirty="0"/>
        </a:p>
      </dsp:txBody>
      <dsp:txXfrm>
        <a:off x="5024628" y="2338832"/>
        <a:ext cx="435864" cy="59634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A7509C-A9EA-4FFC-B18E-8A914092CC00}">
      <dsp:nvSpPr>
        <dsp:cNvPr id="0" name=""/>
        <dsp:cNvSpPr/>
      </dsp:nvSpPr>
      <dsp:spPr>
        <a:xfrm rot="5400000">
          <a:off x="-194228" y="1029233"/>
          <a:ext cx="1605958" cy="193845"/>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6180AAA-93C8-4857-9EC7-4E0AE52C188C}">
      <dsp:nvSpPr>
        <dsp:cNvPr id="0" name=""/>
        <dsp:cNvSpPr/>
      </dsp:nvSpPr>
      <dsp:spPr>
        <a:xfrm>
          <a:off x="173271" y="1448"/>
          <a:ext cx="2153840" cy="1292304"/>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itchFamily="18" charset="0"/>
              <a:cs typeface="Times New Roman" pitchFamily="18" charset="0"/>
            </a:rPr>
            <a:t>Plan</a:t>
          </a:r>
          <a:endParaRPr lang="en-US" sz="2400" kern="1200" dirty="0">
            <a:latin typeface="Times New Roman" pitchFamily="18" charset="0"/>
            <a:cs typeface="Times New Roman" pitchFamily="18" charset="0"/>
          </a:endParaRPr>
        </a:p>
      </dsp:txBody>
      <dsp:txXfrm>
        <a:off x="211121" y="39298"/>
        <a:ext cx="2078140" cy="1216604"/>
      </dsp:txXfrm>
    </dsp:sp>
    <dsp:sp modelId="{849EFB2E-D288-45C0-9F45-DA972C07245F}">
      <dsp:nvSpPr>
        <dsp:cNvPr id="0" name=""/>
        <dsp:cNvSpPr/>
      </dsp:nvSpPr>
      <dsp:spPr>
        <a:xfrm rot="5400000">
          <a:off x="-194228" y="2644614"/>
          <a:ext cx="1605958" cy="193845"/>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14EF8E1-1922-4214-9B56-81C9246A8F12}">
      <dsp:nvSpPr>
        <dsp:cNvPr id="0" name=""/>
        <dsp:cNvSpPr/>
      </dsp:nvSpPr>
      <dsp:spPr>
        <a:xfrm>
          <a:off x="173271" y="1616828"/>
          <a:ext cx="2153840" cy="1292304"/>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Review </a:t>
          </a:r>
          <a:r>
            <a:rPr lang="en-US" sz="2100" kern="1200" dirty="0" smtClean="0">
              <a:latin typeface="Times New Roman" pitchFamily="18" charset="0"/>
              <a:cs typeface="Times New Roman" pitchFamily="18" charset="0"/>
            </a:rPr>
            <a:t>Literature</a:t>
          </a:r>
          <a:endParaRPr lang="en-US" sz="2100" kern="1200" dirty="0">
            <a:latin typeface="Times New Roman" pitchFamily="18" charset="0"/>
            <a:cs typeface="Times New Roman" pitchFamily="18" charset="0"/>
          </a:endParaRPr>
        </a:p>
      </dsp:txBody>
      <dsp:txXfrm>
        <a:off x="211121" y="1654678"/>
        <a:ext cx="2078140" cy="1216604"/>
      </dsp:txXfrm>
    </dsp:sp>
    <dsp:sp modelId="{4268629C-961C-4F06-8AD2-E45EED1B3805}">
      <dsp:nvSpPr>
        <dsp:cNvPr id="0" name=""/>
        <dsp:cNvSpPr/>
      </dsp:nvSpPr>
      <dsp:spPr>
        <a:xfrm>
          <a:off x="613461" y="3452304"/>
          <a:ext cx="2855186" cy="193845"/>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C00465F-0D41-4B6A-9421-E6B2625FC565}">
      <dsp:nvSpPr>
        <dsp:cNvPr id="0" name=""/>
        <dsp:cNvSpPr/>
      </dsp:nvSpPr>
      <dsp:spPr>
        <a:xfrm>
          <a:off x="173271" y="3232209"/>
          <a:ext cx="2153840" cy="1292304"/>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latin typeface="Times New Roman" pitchFamily="18" charset="0"/>
              <a:cs typeface="Times New Roman" pitchFamily="18" charset="0"/>
            </a:rPr>
            <a:t>Form</a:t>
          </a:r>
          <a:r>
            <a:rPr lang="en-US" sz="2100" kern="1200" dirty="0" smtClean="0"/>
            <a:t> Hypothesis</a:t>
          </a:r>
          <a:endParaRPr lang="en-US" sz="2100" kern="1200" dirty="0"/>
        </a:p>
      </dsp:txBody>
      <dsp:txXfrm>
        <a:off x="211121" y="3270059"/>
        <a:ext cx="2078140" cy="1216604"/>
      </dsp:txXfrm>
    </dsp:sp>
    <dsp:sp modelId="{C085F196-861A-406C-9DD7-A53F18492510}">
      <dsp:nvSpPr>
        <dsp:cNvPr id="0" name=""/>
        <dsp:cNvSpPr/>
      </dsp:nvSpPr>
      <dsp:spPr>
        <a:xfrm rot="16200000">
          <a:off x="2670379" y="2644614"/>
          <a:ext cx="1605958" cy="193845"/>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259E9BA-2276-4DC7-BB43-307F91ACBA09}">
      <dsp:nvSpPr>
        <dsp:cNvPr id="0" name=""/>
        <dsp:cNvSpPr/>
      </dsp:nvSpPr>
      <dsp:spPr>
        <a:xfrm>
          <a:off x="3037879" y="3232209"/>
          <a:ext cx="2153840" cy="1292304"/>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Select </a:t>
          </a:r>
          <a:r>
            <a:rPr lang="en-US" sz="2100" kern="1200" dirty="0" smtClean="0">
              <a:latin typeface="Times New Roman" pitchFamily="18" charset="0"/>
              <a:cs typeface="Times New Roman" pitchFamily="18" charset="0"/>
            </a:rPr>
            <a:t>research</a:t>
          </a:r>
          <a:r>
            <a:rPr lang="en-US" sz="2100" kern="1200" dirty="0" smtClean="0"/>
            <a:t> </a:t>
          </a:r>
          <a:r>
            <a:rPr lang="en-US" sz="2100" kern="1200" dirty="0" smtClean="0">
              <a:latin typeface="Times New Roman" pitchFamily="18" charset="0"/>
              <a:cs typeface="Times New Roman" pitchFamily="18" charset="0"/>
            </a:rPr>
            <a:t>design</a:t>
          </a:r>
          <a:endParaRPr lang="en-US" sz="2100" kern="1200" dirty="0">
            <a:latin typeface="Times New Roman" pitchFamily="18" charset="0"/>
            <a:cs typeface="Times New Roman" pitchFamily="18" charset="0"/>
          </a:endParaRPr>
        </a:p>
      </dsp:txBody>
      <dsp:txXfrm>
        <a:off x="3075729" y="3270059"/>
        <a:ext cx="2078140" cy="1216604"/>
      </dsp:txXfrm>
    </dsp:sp>
    <dsp:sp modelId="{A439FC95-592B-46F8-A65C-662F64377FC8}">
      <dsp:nvSpPr>
        <dsp:cNvPr id="0" name=""/>
        <dsp:cNvSpPr/>
      </dsp:nvSpPr>
      <dsp:spPr>
        <a:xfrm rot="16200000">
          <a:off x="2670379" y="1029233"/>
          <a:ext cx="1605958" cy="193845"/>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0EAB0A6-B779-44A1-973B-49CE367ADF44}">
      <dsp:nvSpPr>
        <dsp:cNvPr id="0" name=""/>
        <dsp:cNvSpPr/>
      </dsp:nvSpPr>
      <dsp:spPr>
        <a:xfrm>
          <a:off x="3037879" y="1616828"/>
          <a:ext cx="2153840" cy="1292304"/>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latin typeface="Times New Roman" pitchFamily="18" charset="0"/>
              <a:cs typeface="Times New Roman" pitchFamily="18" charset="0"/>
            </a:rPr>
            <a:t>Specify</a:t>
          </a:r>
          <a:r>
            <a:rPr lang="en-US" sz="2100" kern="1200" dirty="0" smtClean="0"/>
            <a:t> </a:t>
          </a:r>
          <a:r>
            <a:rPr lang="en-US" sz="2100" kern="1200" dirty="0" smtClean="0">
              <a:latin typeface="Times New Roman" pitchFamily="18" charset="0"/>
              <a:cs typeface="Times New Roman" pitchFamily="18" charset="0"/>
            </a:rPr>
            <a:t>population</a:t>
          </a:r>
          <a:endParaRPr lang="en-US" sz="2100" kern="1200" dirty="0">
            <a:latin typeface="Times New Roman" pitchFamily="18" charset="0"/>
            <a:cs typeface="Times New Roman" pitchFamily="18" charset="0"/>
          </a:endParaRPr>
        </a:p>
      </dsp:txBody>
      <dsp:txXfrm>
        <a:off x="3075729" y="1654678"/>
        <a:ext cx="2078140" cy="1216604"/>
      </dsp:txXfrm>
    </dsp:sp>
    <dsp:sp modelId="{5BECA745-07E9-4A71-9138-F7A2C6E953FE}">
      <dsp:nvSpPr>
        <dsp:cNvPr id="0" name=""/>
        <dsp:cNvSpPr/>
      </dsp:nvSpPr>
      <dsp:spPr>
        <a:xfrm>
          <a:off x="3478069" y="221543"/>
          <a:ext cx="2855186" cy="193845"/>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B1193D2-AE2B-4D3E-BC1A-EDD73D2217BA}">
      <dsp:nvSpPr>
        <dsp:cNvPr id="0" name=""/>
        <dsp:cNvSpPr/>
      </dsp:nvSpPr>
      <dsp:spPr>
        <a:xfrm>
          <a:off x="3037879" y="1448"/>
          <a:ext cx="2153840" cy="1292304"/>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latin typeface="Times New Roman" pitchFamily="18" charset="0"/>
              <a:cs typeface="Times New Roman" pitchFamily="18" charset="0"/>
            </a:rPr>
            <a:t>Develop</a:t>
          </a:r>
          <a:r>
            <a:rPr lang="en-US" sz="2100" kern="1200" dirty="0" smtClean="0"/>
            <a:t> </a:t>
          </a:r>
          <a:r>
            <a:rPr lang="en-US" sz="2100" kern="1200" dirty="0" smtClean="0">
              <a:latin typeface="Times New Roman" pitchFamily="18" charset="0"/>
              <a:cs typeface="Times New Roman" pitchFamily="18" charset="0"/>
            </a:rPr>
            <a:t>data</a:t>
          </a:r>
          <a:r>
            <a:rPr lang="en-US" sz="2100" kern="1200" dirty="0" smtClean="0"/>
            <a:t> </a:t>
          </a:r>
          <a:r>
            <a:rPr lang="en-US" sz="2100" kern="1200" dirty="0" smtClean="0">
              <a:latin typeface="Times New Roman" pitchFamily="18" charset="0"/>
              <a:cs typeface="Times New Roman" pitchFamily="18" charset="0"/>
            </a:rPr>
            <a:t>collection</a:t>
          </a:r>
          <a:r>
            <a:rPr lang="en-US" sz="2100" kern="1200" dirty="0" smtClean="0"/>
            <a:t> </a:t>
          </a:r>
          <a:r>
            <a:rPr lang="en-US" sz="2100" kern="1200" dirty="0" smtClean="0">
              <a:latin typeface="Times New Roman" pitchFamily="18" charset="0"/>
              <a:cs typeface="Times New Roman" pitchFamily="18" charset="0"/>
            </a:rPr>
            <a:t>method</a:t>
          </a:r>
          <a:endParaRPr lang="en-US" sz="2100" kern="1200" dirty="0">
            <a:latin typeface="Times New Roman" pitchFamily="18" charset="0"/>
            <a:cs typeface="Times New Roman" pitchFamily="18" charset="0"/>
          </a:endParaRPr>
        </a:p>
      </dsp:txBody>
      <dsp:txXfrm>
        <a:off x="3075729" y="39298"/>
        <a:ext cx="2078140" cy="1216604"/>
      </dsp:txXfrm>
    </dsp:sp>
    <dsp:sp modelId="{818EFE27-4C0F-4304-8667-38F64AE80930}">
      <dsp:nvSpPr>
        <dsp:cNvPr id="0" name=""/>
        <dsp:cNvSpPr/>
      </dsp:nvSpPr>
      <dsp:spPr>
        <a:xfrm rot="5400000">
          <a:off x="5534987" y="1029233"/>
          <a:ext cx="1605958" cy="193845"/>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B73BD3D-C761-404C-AC52-316CC14BBB72}">
      <dsp:nvSpPr>
        <dsp:cNvPr id="0" name=""/>
        <dsp:cNvSpPr/>
      </dsp:nvSpPr>
      <dsp:spPr>
        <a:xfrm>
          <a:off x="5902487" y="1448"/>
          <a:ext cx="2153840" cy="1292304"/>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latin typeface="Times New Roman" pitchFamily="18" charset="0"/>
              <a:cs typeface="Times New Roman" pitchFamily="18" charset="0"/>
            </a:rPr>
            <a:t>Conduct</a:t>
          </a:r>
          <a:r>
            <a:rPr lang="en-US" sz="2100" kern="1200" dirty="0" smtClean="0"/>
            <a:t> </a:t>
          </a:r>
          <a:r>
            <a:rPr lang="en-US" sz="2100" kern="1200" dirty="0" smtClean="0">
              <a:latin typeface="Times New Roman" pitchFamily="18" charset="0"/>
              <a:cs typeface="Times New Roman" pitchFamily="18" charset="0"/>
            </a:rPr>
            <a:t>pilot</a:t>
          </a:r>
          <a:r>
            <a:rPr lang="en-US" sz="2100" kern="1200" dirty="0" smtClean="0"/>
            <a:t> </a:t>
          </a:r>
          <a:r>
            <a:rPr lang="en-US" sz="2100" kern="1200" dirty="0" smtClean="0">
              <a:latin typeface="Times New Roman" pitchFamily="18" charset="0"/>
              <a:cs typeface="Times New Roman" pitchFamily="18" charset="0"/>
            </a:rPr>
            <a:t>study</a:t>
          </a:r>
          <a:endParaRPr lang="en-US" sz="2100" kern="1200" dirty="0">
            <a:latin typeface="Times New Roman" pitchFamily="18" charset="0"/>
            <a:cs typeface="Times New Roman" pitchFamily="18" charset="0"/>
          </a:endParaRPr>
        </a:p>
      </dsp:txBody>
      <dsp:txXfrm>
        <a:off x="5940337" y="39298"/>
        <a:ext cx="2078140" cy="1216604"/>
      </dsp:txXfrm>
    </dsp:sp>
    <dsp:sp modelId="{2F142FC8-687E-4F14-9D0E-88030598B291}">
      <dsp:nvSpPr>
        <dsp:cNvPr id="0" name=""/>
        <dsp:cNvSpPr/>
      </dsp:nvSpPr>
      <dsp:spPr>
        <a:xfrm rot="5400000">
          <a:off x="5534987" y="2644614"/>
          <a:ext cx="1605958" cy="193845"/>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CE426BC-5DFC-43B3-BC2B-57057B74118A}">
      <dsp:nvSpPr>
        <dsp:cNvPr id="0" name=""/>
        <dsp:cNvSpPr/>
      </dsp:nvSpPr>
      <dsp:spPr>
        <a:xfrm>
          <a:off x="5902487" y="1616828"/>
          <a:ext cx="2153840" cy="1292304"/>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latin typeface="Times New Roman" pitchFamily="18" charset="0"/>
              <a:cs typeface="Times New Roman" pitchFamily="18" charset="0"/>
            </a:rPr>
            <a:t>Select</a:t>
          </a:r>
          <a:r>
            <a:rPr lang="en-US" sz="2100" kern="1200" dirty="0" smtClean="0"/>
            <a:t> </a:t>
          </a:r>
          <a:r>
            <a:rPr lang="en-US" sz="2100" kern="1200" dirty="0" smtClean="0">
              <a:latin typeface="Times New Roman" pitchFamily="18" charset="0"/>
              <a:cs typeface="Times New Roman" pitchFamily="18" charset="0"/>
            </a:rPr>
            <a:t>samples</a:t>
          </a:r>
          <a:endParaRPr lang="en-US" sz="2100" kern="1200" dirty="0">
            <a:latin typeface="Times New Roman" pitchFamily="18" charset="0"/>
            <a:cs typeface="Times New Roman" pitchFamily="18" charset="0"/>
          </a:endParaRPr>
        </a:p>
      </dsp:txBody>
      <dsp:txXfrm>
        <a:off x="5940337" y="1654678"/>
        <a:ext cx="2078140" cy="1216604"/>
      </dsp:txXfrm>
    </dsp:sp>
    <dsp:sp modelId="{4EEE261B-313B-4C39-8730-AD863A33E423}">
      <dsp:nvSpPr>
        <dsp:cNvPr id="0" name=""/>
        <dsp:cNvSpPr/>
      </dsp:nvSpPr>
      <dsp:spPr>
        <a:xfrm>
          <a:off x="5902487" y="3232209"/>
          <a:ext cx="2153840" cy="1292304"/>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latin typeface="Times New Roman" pitchFamily="18" charset="0"/>
              <a:cs typeface="Times New Roman" pitchFamily="18" charset="0"/>
            </a:rPr>
            <a:t>Collect</a:t>
          </a:r>
          <a:r>
            <a:rPr lang="en-US" sz="2100" kern="1200" dirty="0" smtClean="0"/>
            <a:t> </a:t>
          </a:r>
          <a:r>
            <a:rPr lang="en-US" sz="2100" kern="1200" dirty="0" smtClean="0">
              <a:latin typeface="Times New Roman" pitchFamily="18" charset="0"/>
              <a:cs typeface="Times New Roman" pitchFamily="18" charset="0"/>
            </a:rPr>
            <a:t>data</a:t>
          </a:r>
          <a:endParaRPr lang="en-US" sz="2100" kern="1200" dirty="0">
            <a:latin typeface="Times New Roman" pitchFamily="18" charset="0"/>
            <a:cs typeface="Times New Roman" pitchFamily="18" charset="0"/>
          </a:endParaRPr>
        </a:p>
      </dsp:txBody>
      <dsp:txXfrm>
        <a:off x="5940337" y="3270059"/>
        <a:ext cx="2078140" cy="121660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CCC9C0-9320-4EDB-9688-826838F94169}">
      <dsp:nvSpPr>
        <dsp:cNvPr id="0" name=""/>
        <dsp:cNvSpPr/>
      </dsp:nvSpPr>
      <dsp:spPr>
        <a:xfrm>
          <a:off x="1851818" y="0"/>
          <a:ext cx="4525963" cy="4525963"/>
        </a:xfrm>
        <a:prstGeom prst="quadArrow">
          <a:avLst>
            <a:gd name="adj1" fmla="val 2000"/>
            <a:gd name="adj2" fmla="val 4000"/>
            <a:gd name="adj3" fmla="val 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301FBEC-B210-42CB-85C9-4D9A37A890CB}">
      <dsp:nvSpPr>
        <dsp:cNvPr id="0" name=""/>
        <dsp:cNvSpPr/>
      </dsp:nvSpPr>
      <dsp:spPr>
        <a:xfrm>
          <a:off x="2057405" y="228597"/>
          <a:ext cx="1810385" cy="181038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itchFamily="18" charset="0"/>
              <a:cs typeface="Times New Roman" pitchFamily="18" charset="0"/>
            </a:rPr>
            <a:t>Analyze</a:t>
          </a:r>
          <a:r>
            <a:rPr lang="en-US" sz="2300" kern="1200" dirty="0" smtClean="0"/>
            <a:t> </a:t>
          </a:r>
          <a:r>
            <a:rPr lang="en-US" sz="2300" kern="1200" dirty="0" smtClean="0">
              <a:latin typeface="Times New Roman" pitchFamily="18" charset="0"/>
              <a:cs typeface="Times New Roman" pitchFamily="18" charset="0"/>
            </a:rPr>
            <a:t>Results</a:t>
          </a:r>
          <a:endParaRPr lang="en-US" sz="2300" kern="1200" dirty="0">
            <a:latin typeface="Times New Roman" pitchFamily="18" charset="0"/>
            <a:cs typeface="Times New Roman" pitchFamily="18" charset="0"/>
          </a:endParaRPr>
        </a:p>
      </dsp:txBody>
      <dsp:txXfrm>
        <a:off x="2145781" y="316973"/>
        <a:ext cx="1633633" cy="1633633"/>
      </dsp:txXfrm>
    </dsp:sp>
    <dsp:sp modelId="{F068EE04-4E45-4DB3-BA58-C4469EA00C9E}">
      <dsp:nvSpPr>
        <dsp:cNvPr id="0" name=""/>
        <dsp:cNvSpPr/>
      </dsp:nvSpPr>
      <dsp:spPr>
        <a:xfrm>
          <a:off x="4273208" y="294187"/>
          <a:ext cx="1810385" cy="181038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latin typeface="Times New Roman" pitchFamily="18" charset="0"/>
              <a:cs typeface="Times New Roman" pitchFamily="18" charset="0"/>
            </a:rPr>
            <a:t>Disseminate</a:t>
          </a:r>
          <a:r>
            <a:rPr lang="en-US" sz="2300" kern="1200" dirty="0" smtClean="0"/>
            <a:t> </a:t>
          </a:r>
          <a:r>
            <a:rPr lang="en-US" sz="2300" kern="1200" dirty="0" smtClean="0">
              <a:latin typeface="Times New Roman" pitchFamily="18" charset="0"/>
              <a:cs typeface="Times New Roman" pitchFamily="18" charset="0"/>
            </a:rPr>
            <a:t>findings</a:t>
          </a:r>
          <a:endParaRPr lang="en-US" sz="2300" kern="1200" dirty="0">
            <a:latin typeface="Times New Roman" pitchFamily="18" charset="0"/>
            <a:cs typeface="Times New Roman" pitchFamily="18" charset="0"/>
          </a:endParaRPr>
        </a:p>
      </dsp:txBody>
      <dsp:txXfrm>
        <a:off x="4361584" y="382563"/>
        <a:ext cx="1633633" cy="1633633"/>
      </dsp:txXfrm>
    </dsp:sp>
    <dsp:sp modelId="{06E81712-3AD2-4355-8C10-07236ED764C3}">
      <dsp:nvSpPr>
        <dsp:cNvPr id="0" name=""/>
        <dsp:cNvSpPr/>
      </dsp:nvSpPr>
      <dsp:spPr>
        <a:xfrm>
          <a:off x="2146006" y="2421390"/>
          <a:ext cx="1810385" cy="181038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latin typeface="Times New Roman" pitchFamily="18" charset="0"/>
              <a:cs typeface="Times New Roman" pitchFamily="18" charset="0"/>
            </a:rPr>
            <a:t>Interpret</a:t>
          </a:r>
          <a:r>
            <a:rPr lang="en-US" sz="2300" kern="1200" dirty="0" smtClean="0"/>
            <a:t> </a:t>
          </a:r>
          <a:r>
            <a:rPr lang="en-US" sz="2300" kern="1200" dirty="0" smtClean="0">
              <a:latin typeface="Times New Roman" pitchFamily="18" charset="0"/>
              <a:cs typeface="Times New Roman" pitchFamily="18" charset="0"/>
            </a:rPr>
            <a:t>results</a:t>
          </a:r>
          <a:endParaRPr lang="en-US" sz="2300" kern="1200" dirty="0">
            <a:latin typeface="Times New Roman" pitchFamily="18" charset="0"/>
            <a:cs typeface="Times New Roman" pitchFamily="18" charset="0"/>
          </a:endParaRPr>
        </a:p>
      </dsp:txBody>
      <dsp:txXfrm>
        <a:off x="2234382" y="2509766"/>
        <a:ext cx="1633633" cy="1633633"/>
      </dsp:txXfrm>
    </dsp:sp>
    <dsp:sp modelId="{9C8A69C2-C0E1-4800-B960-FC2798CCD5F3}">
      <dsp:nvSpPr>
        <dsp:cNvPr id="0" name=""/>
        <dsp:cNvSpPr/>
      </dsp:nvSpPr>
      <dsp:spPr>
        <a:xfrm>
          <a:off x="4273208" y="2421390"/>
          <a:ext cx="1810385" cy="181038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latin typeface="Times New Roman" pitchFamily="18" charset="0"/>
              <a:cs typeface="Times New Roman" pitchFamily="18" charset="0"/>
            </a:rPr>
            <a:t>Influence</a:t>
          </a:r>
          <a:r>
            <a:rPr lang="en-US" sz="2300" kern="1200" dirty="0" smtClean="0"/>
            <a:t> </a:t>
          </a:r>
          <a:r>
            <a:rPr lang="en-US" sz="2300" kern="1200" dirty="0" smtClean="0">
              <a:latin typeface="Times New Roman" pitchFamily="18" charset="0"/>
              <a:cs typeface="Times New Roman" pitchFamily="18" charset="0"/>
            </a:rPr>
            <a:t>clinical</a:t>
          </a:r>
          <a:r>
            <a:rPr lang="en-US" sz="2300" kern="1200" dirty="0" smtClean="0"/>
            <a:t> </a:t>
          </a:r>
          <a:r>
            <a:rPr lang="en-US" sz="2300" kern="1200" dirty="0" smtClean="0">
              <a:latin typeface="Times New Roman" pitchFamily="18" charset="0"/>
              <a:cs typeface="Times New Roman" pitchFamily="18" charset="0"/>
            </a:rPr>
            <a:t>practice</a:t>
          </a:r>
          <a:endParaRPr lang="en-US" sz="2300" kern="1200" dirty="0">
            <a:latin typeface="Times New Roman" pitchFamily="18" charset="0"/>
            <a:cs typeface="Times New Roman" pitchFamily="18" charset="0"/>
          </a:endParaRPr>
        </a:p>
      </dsp:txBody>
      <dsp:txXfrm>
        <a:off x="4361584" y="2509766"/>
        <a:ext cx="1633633" cy="163363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9524D6-5947-4AEB-A7FC-F87BA80DA718}">
      <dsp:nvSpPr>
        <dsp:cNvPr id="0" name=""/>
        <dsp:cNvSpPr/>
      </dsp:nvSpPr>
      <dsp:spPr>
        <a:xfrm>
          <a:off x="3371403" y="735"/>
          <a:ext cx="1486792" cy="96641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itchFamily="18" charset="0"/>
              <a:cs typeface="Times New Roman" pitchFamily="18" charset="0"/>
            </a:rPr>
            <a:t>Diagnosing Problem</a:t>
          </a:r>
          <a:endParaRPr lang="en-US" sz="2000" kern="1200" dirty="0">
            <a:latin typeface="Times New Roman" pitchFamily="18" charset="0"/>
            <a:cs typeface="Times New Roman" pitchFamily="18" charset="0"/>
          </a:endParaRPr>
        </a:p>
      </dsp:txBody>
      <dsp:txXfrm>
        <a:off x="3418579" y="47911"/>
        <a:ext cx="1392440" cy="872063"/>
      </dsp:txXfrm>
    </dsp:sp>
    <dsp:sp modelId="{533289D8-A952-4677-9A1B-2F2681351FA5}">
      <dsp:nvSpPr>
        <dsp:cNvPr id="0" name=""/>
        <dsp:cNvSpPr/>
      </dsp:nvSpPr>
      <dsp:spPr>
        <a:xfrm>
          <a:off x="2183366" y="483943"/>
          <a:ext cx="3862867" cy="3862867"/>
        </a:xfrm>
        <a:custGeom>
          <a:avLst/>
          <a:gdLst/>
          <a:ahLst/>
          <a:cxnLst/>
          <a:rect l="0" t="0" r="0" b="0"/>
          <a:pathLst>
            <a:path>
              <a:moveTo>
                <a:pt x="2685051" y="153092"/>
              </a:moveTo>
              <a:arcTo wR="1931433" hR="1931433" stAng="17577964" swAng="1962279"/>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106755A-A8B8-4DD7-BD02-E4116A98D9DF}">
      <dsp:nvSpPr>
        <dsp:cNvPr id="0" name=""/>
        <dsp:cNvSpPr/>
      </dsp:nvSpPr>
      <dsp:spPr>
        <a:xfrm>
          <a:off x="5208306" y="1335323"/>
          <a:ext cx="1486792" cy="96641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itchFamily="18" charset="0"/>
              <a:cs typeface="Times New Roman" pitchFamily="18" charset="0"/>
            </a:rPr>
            <a:t>Planning</a:t>
          </a:r>
          <a:r>
            <a:rPr lang="en-US" sz="2400" kern="1200" dirty="0" smtClean="0"/>
            <a:t> </a:t>
          </a:r>
          <a:r>
            <a:rPr lang="en-US" sz="2000" kern="1200" dirty="0" smtClean="0">
              <a:latin typeface="Times New Roman" pitchFamily="18" charset="0"/>
              <a:cs typeface="Times New Roman" pitchFamily="18" charset="0"/>
            </a:rPr>
            <a:t>action</a:t>
          </a:r>
          <a:endParaRPr lang="en-US" sz="2000" kern="1200" dirty="0">
            <a:latin typeface="Times New Roman" pitchFamily="18" charset="0"/>
            <a:cs typeface="Times New Roman" pitchFamily="18" charset="0"/>
          </a:endParaRPr>
        </a:p>
      </dsp:txBody>
      <dsp:txXfrm>
        <a:off x="5255482" y="1382499"/>
        <a:ext cx="1392440" cy="872063"/>
      </dsp:txXfrm>
    </dsp:sp>
    <dsp:sp modelId="{83B74CCA-1CCC-40D5-9371-D1A7484502B0}">
      <dsp:nvSpPr>
        <dsp:cNvPr id="0" name=""/>
        <dsp:cNvSpPr/>
      </dsp:nvSpPr>
      <dsp:spPr>
        <a:xfrm>
          <a:off x="2183366" y="483943"/>
          <a:ext cx="3862867" cy="3862867"/>
        </a:xfrm>
        <a:custGeom>
          <a:avLst/>
          <a:gdLst/>
          <a:ahLst/>
          <a:cxnLst/>
          <a:rect l="0" t="0" r="0" b="0"/>
          <a:pathLst>
            <a:path>
              <a:moveTo>
                <a:pt x="3860209" y="1830144"/>
              </a:moveTo>
              <a:arcTo wR="1931433" hR="1931433" stAng="21419634" swAng="2196873"/>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EF0D141-C62A-4747-9B99-48F84EFFAC78}">
      <dsp:nvSpPr>
        <dsp:cNvPr id="0" name=""/>
        <dsp:cNvSpPr/>
      </dsp:nvSpPr>
      <dsp:spPr>
        <a:xfrm>
          <a:off x="4506671" y="3494732"/>
          <a:ext cx="1486792" cy="96641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itchFamily="18" charset="0"/>
              <a:cs typeface="Times New Roman" pitchFamily="18" charset="0"/>
            </a:rPr>
            <a:t>Taking</a:t>
          </a:r>
          <a:r>
            <a:rPr lang="en-US" sz="2400" kern="1200" dirty="0" smtClean="0"/>
            <a:t> </a:t>
          </a:r>
          <a:r>
            <a:rPr lang="en-US" sz="2000" kern="1200" dirty="0" smtClean="0">
              <a:latin typeface="Times New Roman" pitchFamily="18" charset="0"/>
              <a:cs typeface="Times New Roman" pitchFamily="18" charset="0"/>
            </a:rPr>
            <a:t>Action</a:t>
          </a:r>
          <a:endParaRPr lang="en-US" sz="2000" kern="1200" dirty="0">
            <a:latin typeface="Times New Roman" pitchFamily="18" charset="0"/>
            <a:cs typeface="Times New Roman" pitchFamily="18" charset="0"/>
          </a:endParaRPr>
        </a:p>
      </dsp:txBody>
      <dsp:txXfrm>
        <a:off x="4553847" y="3541908"/>
        <a:ext cx="1392440" cy="872063"/>
      </dsp:txXfrm>
    </dsp:sp>
    <dsp:sp modelId="{304F5C17-971C-478A-99D3-CB558E7B22A3}">
      <dsp:nvSpPr>
        <dsp:cNvPr id="0" name=""/>
        <dsp:cNvSpPr/>
      </dsp:nvSpPr>
      <dsp:spPr>
        <a:xfrm>
          <a:off x="2183366" y="483943"/>
          <a:ext cx="3862867" cy="3862867"/>
        </a:xfrm>
        <a:custGeom>
          <a:avLst/>
          <a:gdLst/>
          <a:ahLst/>
          <a:cxnLst/>
          <a:rect l="0" t="0" r="0" b="0"/>
          <a:pathLst>
            <a:path>
              <a:moveTo>
                <a:pt x="2315627" y="3824270"/>
              </a:moveTo>
              <a:arcTo wR="1931433" hR="1931433" stAng="4711584" swAng="1376833"/>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D114371-C499-482D-B22D-4048237432C9}">
      <dsp:nvSpPr>
        <dsp:cNvPr id="0" name=""/>
        <dsp:cNvSpPr/>
      </dsp:nvSpPr>
      <dsp:spPr>
        <a:xfrm>
          <a:off x="2236135" y="3494732"/>
          <a:ext cx="1486792" cy="96641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itchFamily="18" charset="0"/>
              <a:cs typeface="Times New Roman" pitchFamily="18" charset="0"/>
            </a:rPr>
            <a:t>Feedback</a:t>
          </a:r>
          <a:endParaRPr lang="en-US" sz="2000" kern="1200" dirty="0">
            <a:latin typeface="Times New Roman" pitchFamily="18" charset="0"/>
            <a:cs typeface="Times New Roman" pitchFamily="18" charset="0"/>
          </a:endParaRPr>
        </a:p>
      </dsp:txBody>
      <dsp:txXfrm>
        <a:off x="2283311" y="3541908"/>
        <a:ext cx="1392440" cy="872063"/>
      </dsp:txXfrm>
    </dsp:sp>
    <dsp:sp modelId="{B8F4DCC3-8716-4FEA-A899-EEC360D751FD}">
      <dsp:nvSpPr>
        <dsp:cNvPr id="0" name=""/>
        <dsp:cNvSpPr/>
      </dsp:nvSpPr>
      <dsp:spPr>
        <a:xfrm>
          <a:off x="2183366" y="483943"/>
          <a:ext cx="3862867" cy="3862867"/>
        </a:xfrm>
        <a:custGeom>
          <a:avLst/>
          <a:gdLst/>
          <a:ahLst/>
          <a:cxnLst/>
          <a:rect l="0" t="0" r="0" b="0"/>
          <a:pathLst>
            <a:path>
              <a:moveTo>
                <a:pt x="322859" y="3000509"/>
              </a:moveTo>
              <a:arcTo wR="1931433" hR="1931433" stAng="8783494" swAng="2196873"/>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5814F4D-2788-4B1A-8067-3FC849957DA4}">
      <dsp:nvSpPr>
        <dsp:cNvPr id="0" name=""/>
        <dsp:cNvSpPr/>
      </dsp:nvSpPr>
      <dsp:spPr>
        <a:xfrm>
          <a:off x="1534500" y="1335323"/>
          <a:ext cx="1486792" cy="96641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itchFamily="18" charset="0"/>
              <a:cs typeface="Times New Roman" pitchFamily="18" charset="0"/>
            </a:rPr>
            <a:t>Evaluation</a:t>
          </a:r>
          <a:endParaRPr lang="en-US" sz="2000" kern="1200" dirty="0">
            <a:latin typeface="Times New Roman" pitchFamily="18" charset="0"/>
            <a:cs typeface="Times New Roman" pitchFamily="18" charset="0"/>
          </a:endParaRPr>
        </a:p>
      </dsp:txBody>
      <dsp:txXfrm>
        <a:off x="1581676" y="1382499"/>
        <a:ext cx="1392440" cy="872063"/>
      </dsp:txXfrm>
    </dsp:sp>
    <dsp:sp modelId="{3678C1A9-EF24-4292-9EA7-D334583D61B5}">
      <dsp:nvSpPr>
        <dsp:cNvPr id="0" name=""/>
        <dsp:cNvSpPr/>
      </dsp:nvSpPr>
      <dsp:spPr>
        <a:xfrm>
          <a:off x="2183366" y="483943"/>
          <a:ext cx="3862867" cy="3862867"/>
        </a:xfrm>
        <a:custGeom>
          <a:avLst/>
          <a:gdLst/>
          <a:ahLst/>
          <a:cxnLst/>
          <a:rect l="0" t="0" r="0" b="0"/>
          <a:pathLst>
            <a:path>
              <a:moveTo>
                <a:pt x="336435" y="842205"/>
              </a:moveTo>
              <a:arcTo wR="1931433" hR="1931433" stAng="12859756" swAng="1962279"/>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EB7D5A-B208-40DB-89BF-F39205F5D064}">
      <dsp:nvSpPr>
        <dsp:cNvPr id="0" name=""/>
        <dsp:cNvSpPr/>
      </dsp:nvSpPr>
      <dsp:spPr>
        <a:xfrm rot="16200000">
          <a:off x="508000" y="-508000"/>
          <a:ext cx="2032000" cy="3048000"/>
        </a:xfrm>
        <a:prstGeom prst="round1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en-US" sz="3000" kern="1200" dirty="0" smtClean="0"/>
            <a:t>Describe</a:t>
          </a:r>
          <a:endParaRPr lang="en-US" sz="3000" kern="1200" dirty="0"/>
        </a:p>
      </dsp:txBody>
      <dsp:txXfrm rot="5400000">
        <a:off x="0" y="0"/>
        <a:ext cx="3048000" cy="1524000"/>
      </dsp:txXfrm>
    </dsp:sp>
    <dsp:sp modelId="{97C4FFEE-58EC-4D63-AC17-2CEDFD0B7C53}">
      <dsp:nvSpPr>
        <dsp:cNvPr id="0" name=""/>
        <dsp:cNvSpPr/>
      </dsp:nvSpPr>
      <dsp:spPr>
        <a:xfrm>
          <a:off x="3048000" y="0"/>
          <a:ext cx="3048000" cy="2032000"/>
        </a:xfrm>
        <a:prstGeom prst="round1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en-US" sz="3000" kern="1200" dirty="0" smtClean="0"/>
            <a:t>Predict</a:t>
          </a:r>
          <a:endParaRPr lang="en-US" sz="3000" kern="1200" dirty="0"/>
        </a:p>
      </dsp:txBody>
      <dsp:txXfrm>
        <a:off x="3048000" y="0"/>
        <a:ext cx="3048000" cy="1524000"/>
      </dsp:txXfrm>
    </dsp:sp>
    <dsp:sp modelId="{49E6D344-5BCD-47B3-83C6-D07B123CBE45}">
      <dsp:nvSpPr>
        <dsp:cNvPr id="0" name=""/>
        <dsp:cNvSpPr/>
      </dsp:nvSpPr>
      <dsp:spPr>
        <a:xfrm rot="10800000">
          <a:off x="0" y="2032000"/>
          <a:ext cx="3048000" cy="2032000"/>
        </a:xfrm>
        <a:prstGeom prst="round1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en-US" sz="3000" kern="1200" dirty="0" smtClean="0"/>
            <a:t>Explain</a:t>
          </a:r>
          <a:endParaRPr lang="en-US" sz="3000" kern="1200" dirty="0"/>
        </a:p>
      </dsp:txBody>
      <dsp:txXfrm rot="10800000">
        <a:off x="0" y="2539999"/>
        <a:ext cx="3048000" cy="1524000"/>
      </dsp:txXfrm>
    </dsp:sp>
    <dsp:sp modelId="{1FC87242-2748-45A8-93BB-031C36DEC4F8}">
      <dsp:nvSpPr>
        <dsp:cNvPr id="0" name=""/>
        <dsp:cNvSpPr/>
      </dsp:nvSpPr>
      <dsp:spPr>
        <a:xfrm rot="5400000">
          <a:off x="3556000" y="1523999"/>
          <a:ext cx="2032000" cy="3048000"/>
        </a:xfrm>
        <a:prstGeom prst="round1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en-US" sz="3000" kern="1200" dirty="0" smtClean="0"/>
            <a:t>Control Phenomenon</a:t>
          </a:r>
          <a:endParaRPr lang="en-US" sz="3000" kern="1200" dirty="0"/>
        </a:p>
      </dsp:txBody>
      <dsp:txXfrm rot="-5400000">
        <a:off x="3048000" y="2539999"/>
        <a:ext cx="3048000" cy="1524000"/>
      </dsp:txXfrm>
    </dsp:sp>
    <dsp:sp modelId="{1812DD0B-8648-4343-A7F5-E076D6815AB2}">
      <dsp:nvSpPr>
        <dsp:cNvPr id="0" name=""/>
        <dsp:cNvSpPr/>
      </dsp:nvSpPr>
      <dsp:spPr>
        <a:xfrm>
          <a:off x="2133600" y="1523999"/>
          <a:ext cx="1828800" cy="1016000"/>
        </a:xfrm>
        <a:prstGeom prst="roundRect">
          <a:avLst/>
        </a:prstGeom>
        <a:solidFill>
          <a:schemeClr val="accent1">
            <a:tint val="6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itchFamily="18" charset="0"/>
              <a:cs typeface="Times New Roman" pitchFamily="18" charset="0"/>
            </a:rPr>
            <a:t>Goal</a:t>
          </a:r>
          <a:endParaRPr lang="en-US" sz="2400" kern="1200" dirty="0">
            <a:latin typeface="Times New Roman" pitchFamily="18" charset="0"/>
            <a:cs typeface="Times New Roman" pitchFamily="18" charset="0"/>
          </a:endParaRPr>
        </a:p>
      </dsp:txBody>
      <dsp:txXfrm>
        <a:off x="2183197" y="1573596"/>
        <a:ext cx="1729606" cy="91680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9DD8C9-16B9-43CD-BAB2-8DE97EE82D18}">
      <dsp:nvSpPr>
        <dsp:cNvPr id="0" name=""/>
        <dsp:cNvSpPr/>
      </dsp:nvSpPr>
      <dsp:spPr>
        <a:xfrm>
          <a:off x="1016000" y="0"/>
          <a:ext cx="4064000" cy="4064000"/>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1BAD9EC-DE53-4F05-A6D3-B42BB7239621}">
      <dsp:nvSpPr>
        <dsp:cNvPr id="0" name=""/>
        <dsp:cNvSpPr/>
      </dsp:nvSpPr>
      <dsp:spPr>
        <a:xfrm>
          <a:off x="1402080" y="386080"/>
          <a:ext cx="1584960" cy="158496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Experience</a:t>
          </a:r>
          <a:endParaRPr lang="en-US" sz="1900" kern="1200" dirty="0"/>
        </a:p>
      </dsp:txBody>
      <dsp:txXfrm>
        <a:off x="1479451" y="463451"/>
        <a:ext cx="1430218" cy="1430218"/>
      </dsp:txXfrm>
    </dsp:sp>
    <dsp:sp modelId="{274BA8AD-50E9-400F-81E1-099AEDE341AA}">
      <dsp:nvSpPr>
        <dsp:cNvPr id="0" name=""/>
        <dsp:cNvSpPr/>
      </dsp:nvSpPr>
      <dsp:spPr>
        <a:xfrm>
          <a:off x="3108960" y="386080"/>
          <a:ext cx="1584960" cy="158496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Inductive reasoning</a:t>
          </a:r>
          <a:endParaRPr lang="en-US" sz="1900" kern="1200" dirty="0"/>
        </a:p>
      </dsp:txBody>
      <dsp:txXfrm>
        <a:off x="3186331" y="463451"/>
        <a:ext cx="1430218" cy="1430218"/>
      </dsp:txXfrm>
    </dsp:sp>
    <dsp:sp modelId="{1B2E0533-C4C4-49D9-AF2B-A44B5F0BAAF2}">
      <dsp:nvSpPr>
        <dsp:cNvPr id="0" name=""/>
        <dsp:cNvSpPr/>
      </dsp:nvSpPr>
      <dsp:spPr>
        <a:xfrm>
          <a:off x="1402080" y="2092960"/>
          <a:ext cx="1584960" cy="158496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Authority</a:t>
          </a:r>
          <a:endParaRPr lang="en-US" sz="1900" kern="1200" dirty="0"/>
        </a:p>
      </dsp:txBody>
      <dsp:txXfrm>
        <a:off x="1479451" y="2170331"/>
        <a:ext cx="1430218" cy="1430218"/>
      </dsp:txXfrm>
    </dsp:sp>
    <dsp:sp modelId="{0EE97273-7153-478B-9927-D71BF383760B}">
      <dsp:nvSpPr>
        <dsp:cNvPr id="0" name=""/>
        <dsp:cNvSpPr/>
      </dsp:nvSpPr>
      <dsp:spPr>
        <a:xfrm>
          <a:off x="3108960" y="2092960"/>
          <a:ext cx="1584960" cy="158496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Deductive reasoning</a:t>
          </a:r>
          <a:endParaRPr lang="en-US" sz="1900" kern="1200" dirty="0"/>
        </a:p>
      </dsp:txBody>
      <dsp:txXfrm>
        <a:off x="3186331" y="2170331"/>
        <a:ext cx="1430218" cy="1430218"/>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5.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7.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601980"/>
          </a:xfrm>
          <a:prstGeom prst="rect">
            <a:avLst/>
          </a:prstGeom>
        </p:spPr>
        <p:txBody>
          <a:bodyPr vert="horz" lIns="108850" tIns="54425" rIns="108850" bIns="54425" rtlCol="0"/>
          <a:lstStyle>
            <a:lvl1pPr algn="l">
              <a:defRPr sz="1400"/>
            </a:lvl1pPr>
          </a:lstStyle>
          <a:p>
            <a:endParaRPr lang="en-US"/>
          </a:p>
        </p:txBody>
      </p:sp>
      <p:sp>
        <p:nvSpPr>
          <p:cNvPr id="3" name="Date Placeholder 2"/>
          <p:cNvSpPr>
            <a:spLocks noGrp="1"/>
          </p:cNvSpPr>
          <p:nvPr>
            <p:ph type="dt" sz="quarter" idx="1"/>
          </p:nvPr>
        </p:nvSpPr>
        <p:spPr>
          <a:xfrm>
            <a:off x="3970938" y="0"/>
            <a:ext cx="3037840" cy="601980"/>
          </a:xfrm>
          <a:prstGeom prst="rect">
            <a:avLst/>
          </a:prstGeom>
        </p:spPr>
        <p:txBody>
          <a:bodyPr vert="horz" lIns="108850" tIns="54425" rIns="108850" bIns="54425" rtlCol="0"/>
          <a:lstStyle>
            <a:lvl1pPr algn="r">
              <a:defRPr sz="1400"/>
            </a:lvl1pPr>
          </a:lstStyle>
          <a:p>
            <a:fld id="{2978A7E5-73A7-441A-88B9-97ED34A776A0}" type="datetimeFigureOut">
              <a:rPr lang="en-US" smtClean="0"/>
              <a:pPr/>
              <a:t>4/15/2020</a:t>
            </a:fld>
            <a:endParaRPr lang="en-US"/>
          </a:p>
        </p:txBody>
      </p:sp>
      <p:sp>
        <p:nvSpPr>
          <p:cNvPr id="4" name="Footer Placeholder 3"/>
          <p:cNvSpPr>
            <a:spLocks noGrp="1"/>
          </p:cNvSpPr>
          <p:nvPr>
            <p:ph type="ftr" sz="quarter" idx="2"/>
          </p:nvPr>
        </p:nvSpPr>
        <p:spPr>
          <a:xfrm>
            <a:off x="0" y="11435530"/>
            <a:ext cx="3037840" cy="601980"/>
          </a:xfrm>
          <a:prstGeom prst="rect">
            <a:avLst/>
          </a:prstGeom>
        </p:spPr>
        <p:txBody>
          <a:bodyPr vert="horz" lIns="108850" tIns="54425" rIns="108850" bIns="54425" rtlCol="0" anchor="b"/>
          <a:lstStyle>
            <a:lvl1pPr algn="l">
              <a:defRPr sz="1400"/>
            </a:lvl1pPr>
          </a:lstStyle>
          <a:p>
            <a:endParaRPr lang="en-US"/>
          </a:p>
        </p:txBody>
      </p:sp>
      <p:sp>
        <p:nvSpPr>
          <p:cNvPr id="5" name="Slide Number Placeholder 4"/>
          <p:cNvSpPr>
            <a:spLocks noGrp="1"/>
          </p:cNvSpPr>
          <p:nvPr>
            <p:ph type="sldNum" sz="quarter" idx="3"/>
          </p:nvPr>
        </p:nvSpPr>
        <p:spPr>
          <a:xfrm>
            <a:off x="3970938" y="11435530"/>
            <a:ext cx="3037840" cy="601980"/>
          </a:xfrm>
          <a:prstGeom prst="rect">
            <a:avLst/>
          </a:prstGeom>
        </p:spPr>
        <p:txBody>
          <a:bodyPr vert="horz" lIns="108850" tIns="54425" rIns="108850" bIns="54425" rtlCol="0" anchor="b"/>
          <a:lstStyle>
            <a:lvl1pPr algn="r">
              <a:defRPr sz="1400"/>
            </a:lvl1pPr>
          </a:lstStyle>
          <a:p>
            <a:fld id="{60206999-1AA2-4EED-8488-743026C34A2A}" type="slidenum">
              <a:rPr lang="en-US" smtClean="0"/>
              <a:pPr/>
              <a:t>‹#›</a:t>
            </a:fld>
            <a:endParaRPr lang="en-US"/>
          </a:p>
        </p:txBody>
      </p:sp>
    </p:spTree>
    <p:extLst>
      <p:ext uri="{BB962C8B-B14F-4D97-AF65-F5344CB8AC3E}">
        <p14:creationId xmlns:p14="http://schemas.microsoft.com/office/powerpoint/2010/main" xmlns="" val="6882265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601980"/>
          </a:xfrm>
          <a:prstGeom prst="rect">
            <a:avLst/>
          </a:prstGeom>
        </p:spPr>
        <p:txBody>
          <a:bodyPr vert="horz" lIns="108850" tIns="54425" rIns="108850" bIns="54425" rtlCol="0"/>
          <a:lstStyle>
            <a:lvl1pPr algn="l">
              <a:defRPr sz="1400"/>
            </a:lvl1pPr>
          </a:lstStyle>
          <a:p>
            <a:endParaRPr lang="en-US" dirty="0"/>
          </a:p>
        </p:txBody>
      </p:sp>
      <p:sp>
        <p:nvSpPr>
          <p:cNvPr id="3" name="Date Placeholder 2"/>
          <p:cNvSpPr>
            <a:spLocks noGrp="1"/>
          </p:cNvSpPr>
          <p:nvPr>
            <p:ph type="dt" idx="1"/>
          </p:nvPr>
        </p:nvSpPr>
        <p:spPr>
          <a:xfrm>
            <a:off x="3970938" y="0"/>
            <a:ext cx="3037840" cy="601980"/>
          </a:xfrm>
          <a:prstGeom prst="rect">
            <a:avLst/>
          </a:prstGeom>
        </p:spPr>
        <p:txBody>
          <a:bodyPr vert="horz" lIns="108850" tIns="54425" rIns="108850" bIns="54425" rtlCol="0"/>
          <a:lstStyle>
            <a:lvl1pPr algn="r">
              <a:defRPr sz="1400"/>
            </a:lvl1pPr>
          </a:lstStyle>
          <a:p>
            <a:fld id="{41956AF0-559E-4D84-9859-4EFD63968B2D}" type="datetimeFigureOut">
              <a:rPr lang="en-US" smtClean="0"/>
              <a:pPr/>
              <a:t>4/15/2020</a:t>
            </a:fld>
            <a:endParaRPr lang="en-US" dirty="0"/>
          </a:p>
        </p:txBody>
      </p:sp>
      <p:sp>
        <p:nvSpPr>
          <p:cNvPr id="4" name="Slide Image Placeholder 3"/>
          <p:cNvSpPr>
            <a:spLocks noGrp="1" noRot="1" noChangeAspect="1"/>
          </p:cNvSpPr>
          <p:nvPr>
            <p:ph type="sldImg" idx="2"/>
          </p:nvPr>
        </p:nvSpPr>
        <p:spPr>
          <a:xfrm>
            <a:off x="495300" y="903288"/>
            <a:ext cx="6019800" cy="4514850"/>
          </a:xfrm>
          <a:prstGeom prst="rect">
            <a:avLst/>
          </a:prstGeom>
          <a:noFill/>
          <a:ln w="12700">
            <a:solidFill>
              <a:prstClr val="black"/>
            </a:solidFill>
          </a:ln>
        </p:spPr>
        <p:txBody>
          <a:bodyPr vert="horz" lIns="108850" tIns="54425" rIns="108850" bIns="54425" rtlCol="0" anchor="ctr"/>
          <a:lstStyle/>
          <a:p>
            <a:endParaRPr lang="en-US" dirty="0"/>
          </a:p>
        </p:txBody>
      </p:sp>
      <p:sp>
        <p:nvSpPr>
          <p:cNvPr id="5" name="Notes Placeholder 4"/>
          <p:cNvSpPr>
            <a:spLocks noGrp="1"/>
          </p:cNvSpPr>
          <p:nvPr>
            <p:ph type="body" sz="quarter" idx="3"/>
          </p:nvPr>
        </p:nvSpPr>
        <p:spPr>
          <a:xfrm>
            <a:off x="701040" y="5718810"/>
            <a:ext cx="5608320" cy="5417820"/>
          </a:xfrm>
          <a:prstGeom prst="rect">
            <a:avLst/>
          </a:prstGeom>
        </p:spPr>
        <p:txBody>
          <a:bodyPr vert="horz" lIns="108850" tIns="54425" rIns="108850" bIns="54425"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11435530"/>
            <a:ext cx="3037840" cy="601980"/>
          </a:xfrm>
          <a:prstGeom prst="rect">
            <a:avLst/>
          </a:prstGeom>
        </p:spPr>
        <p:txBody>
          <a:bodyPr vert="horz" lIns="108850" tIns="54425" rIns="108850" bIns="54425" rtlCol="0" anchor="b"/>
          <a:lstStyle>
            <a:lvl1pPr algn="l">
              <a:defRPr sz="1400"/>
            </a:lvl1pPr>
          </a:lstStyle>
          <a:p>
            <a:endParaRPr lang="en-US" dirty="0"/>
          </a:p>
        </p:txBody>
      </p:sp>
      <p:sp>
        <p:nvSpPr>
          <p:cNvPr id="7" name="Slide Number Placeholder 6"/>
          <p:cNvSpPr>
            <a:spLocks noGrp="1"/>
          </p:cNvSpPr>
          <p:nvPr>
            <p:ph type="sldNum" sz="quarter" idx="5"/>
          </p:nvPr>
        </p:nvSpPr>
        <p:spPr>
          <a:xfrm>
            <a:off x="3970938" y="11435530"/>
            <a:ext cx="3037840" cy="601980"/>
          </a:xfrm>
          <a:prstGeom prst="rect">
            <a:avLst/>
          </a:prstGeom>
        </p:spPr>
        <p:txBody>
          <a:bodyPr vert="horz" lIns="108850" tIns="54425" rIns="108850" bIns="54425" rtlCol="0" anchor="b"/>
          <a:lstStyle>
            <a:lvl1pPr algn="r">
              <a:defRPr sz="1400"/>
            </a:lvl1pPr>
          </a:lstStyle>
          <a:p>
            <a:fld id="{6A8C6083-8530-4C13-9651-28B82ABB5D3C}" type="slidenum">
              <a:rPr lang="en-US" smtClean="0"/>
              <a:pPr/>
              <a:t>‹#›</a:t>
            </a:fld>
            <a:endParaRPr lang="en-US" dirty="0"/>
          </a:p>
        </p:txBody>
      </p:sp>
    </p:spTree>
    <p:extLst>
      <p:ext uri="{BB962C8B-B14F-4D97-AF65-F5344CB8AC3E}">
        <p14:creationId xmlns:p14="http://schemas.microsoft.com/office/powerpoint/2010/main" xmlns="" val="282478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C6083-8530-4C13-9651-28B82ABB5D3C}" type="slidenum">
              <a:rPr lang="en-US" smtClean="0"/>
              <a:pPr/>
              <a:t>1</a:t>
            </a:fld>
            <a:endParaRPr lang="en-US" dirty="0"/>
          </a:p>
        </p:txBody>
      </p:sp>
    </p:spTree>
    <p:extLst>
      <p:ext uri="{BB962C8B-B14F-4D97-AF65-F5344CB8AC3E}">
        <p14:creationId xmlns:p14="http://schemas.microsoft.com/office/powerpoint/2010/main" xmlns="" val="3308805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C6083-8530-4C13-9651-28B82ABB5D3C}" type="slidenum">
              <a:rPr lang="en-US" smtClean="0"/>
              <a:pPr/>
              <a:t>10</a:t>
            </a:fld>
            <a:endParaRPr lang="en-US" dirty="0"/>
          </a:p>
        </p:txBody>
      </p:sp>
    </p:spTree>
    <p:extLst>
      <p:ext uri="{BB962C8B-B14F-4D97-AF65-F5344CB8AC3E}">
        <p14:creationId xmlns:p14="http://schemas.microsoft.com/office/powerpoint/2010/main" xmlns="" val="14519590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C6083-8530-4C13-9651-28B82ABB5D3C}" type="slidenum">
              <a:rPr lang="en-US" smtClean="0"/>
              <a:pPr/>
              <a:t>11</a:t>
            </a:fld>
            <a:endParaRPr lang="en-US" dirty="0"/>
          </a:p>
        </p:txBody>
      </p:sp>
    </p:spTree>
    <p:extLst>
      <p:ext uri="{BB962C8B-B14F-4D97-AF65-F5344CB8AC3E}">
        <p14:creationId xmlns:p14="http://schemas.microsoft.com/office/powerpoint/2010/main" xmlns="" val="39527220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C6083-8530-4C13-9651-28B82ABB5D3C}" type="slidenum">
              <a:rPr lang="en-US" smtClean="0"/>
              <a:pPr/>
              <a:t>12</a:t>
            </a:fld>
            <a:endParaRPr lang="en-US" dirty="0"/>
          </a:p>
        </p:txBody>
      </p:sp>
    </p:spTree>
    <p:extLst>
      <p:ext uri="{BB962C8B-B14F-4D97-AF65-F5344CB8AC3E}">
        <p14:creationId xmlns:p14="http://schemas.microsoft.com/office/powerpoint/2010/main" xmlns="" val="24758773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C6083-8530-4C13-9651-28B82ABB5D3C}" type="slidenum">
              <a:rPr lang="en-US" smtClean="0"/>
              <a:pPr/>
              <a:t>13</a:t>
            </a:fld>
            <a:endParaRPr lang="en-US" dirty="0"/>
          </a:p>
        </p:txBody>
      </p:sp>
    </p:spTree>
    <p:extLst>
      <p:ext uri="{BB962C8B-B14F-4D97-AF65-F5344CB8AC3E}">
        <p14:creationId xmlns:p14="http://schemas.microsoft.com/office/powerpoint/2010/main" xmlns="" val="42183564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C6083-8530-4C13-9651-28B82ABB5D3C}" type="slidenum">
              <a:rPr lang="en-US" smtClean="0"/>
              <a:pPr/>
              <a:t>14</a:t>
            </a:fld>
            <a:endParaRPr lang="en-US" dirty="0"/>
          </a:p>
        </p:txBody>
      </p:sp>
    </p:spTree>
    <p:extLst>
      <p:ext uri="{BB962C8B-B14F-4D97-AF65-F5344CB8AC3E}">
        <p14:creationId xmlns:p14="http://schemas.microsoft.com/office/powerpoint/2010/main" xmlns="" val="24319744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C6083-8530-4C13-9651-28B82ABB5D3C}" type="slidenum">
              <a:rPr lang="en-US" smtClean="0"/>
              <a:pPr/>
              <a:t>15</a:t>
            </a:fld>
            <a:endParaRPr lang="en-US" dirty="0"/>
          </a:p>
        </p:txBody>
      </p:sp>
    </p:spTree>
    <p:extLst>
      <p:ext uri="{BB962C8B-B14F-4D97-AF65-F5344CB8AC3E}">
        <p14:creationId xmlns:p14="http://schemas.microsoft.com/office/powerpoint/2010/main" xmlns="" val="3674381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C6083-8530-4C13-9651-28B82ABB5D3C}" type="slidenum">
              <a:rPr lang="en-US" smtClean="0"/>
              <a:pPr/>
              <a:t>16</a:t>
            </a:fld>
            <a:endParaRPr lang="en-US" dirty="0"/>
          </a:p>
        </p:txBody>
      </p:sp>
    </p:spTree>
    <p:extLst>
      <p:ext uri="{BB962C8B-B14F-4D97-AF65-F5344CB8AC3E}">
        <p14:creationId xmlns:p14="http://schemas.microsoft.com/office/powerpoint/2010/main" xmlns="" val="21494957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A8C6083-8530-4C13-9651-28B82ABB5D3C}"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C6083-8530-4C13-9651-28B82ABB5D3C}" type="slidenum">
              <a:rPr lang="en-US" smtClean="0"/>
              <a:pPr/>
              <a:t>18</a:t>
            </a:fld>
            <a:endParaRPr lang="en-US" dirty="0"/>
          </a:p>
        </p:txBody>
      </p:sp>
    </p:spTree>
    <p:extLst>
      <p:ext uri="{BB962C8B-B14F-4D97-AF65-F5344CB8AC3E}">
        <p14:creationId xmlns:p14="http://schemas.microsoft.com/office/powerpoint/2010/main" xmlns="" val="10115944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C6083-8530-4C13-9651-28B82ABB5D3C}" type="slidenum">
              <a:rPr lang="en-US" smtClean="0"/>
              <a:pPr/>
              <a:t>19</a:t>
            </a:fld>
            <a:endParaRPr lang="en-US" dirty="0"/>
          </a:p>
        </p:txBody>
      </p:sp>
    </p:spTree>
    <p:extLst>
      <p:ext uri="{BB962C8B-B14F-4D97-AF65-F5344CB8AC3E}">
        <p14:creationId xmlns:p14="http://schemas.microsoft.com/office/powerpoint/2010/main" xmlns="" val="37652279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C6083-8530-4C13-9651-28B82ABB5D3C}" type="slidenum">
              <a:rPr lang="en-US" smtClean="0"/>
              <a:pPr/>
              <a:t>2</a:t>
            </a:fld>
            <a:endParaRPr lang="en-US" dirty="0"/>
          </a:p>
        </p:txBody>
      </p:sp>
    </p:spTree>
    <p:extLst>
      <p:ext uri="{BB962C8B-B14F-4D97-AF65-F5344CB8AC3E}">
        <p14:creationId xmlns:p14="http://schemas.microsoft.com/office/powerpoint/2010/main" xmlns="" val="3501204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C6083-8530-4C13-9651-28B82ABB5D3C}" type="slidenum">
              <a:rPr lang="en-US" smtClean="0"/>
              <a:pPr/>
              <a:t>3</a:t>
            </a:fld>
            <a:endParaRPr lang="en-US" dirty="0"/>
          </a:p>
        </p:txBody>
      </p:sp>
    </p:spTree>
    <p:extLst>
      <p:ext uri="{BB962C8B-B14F-4D97-AF65-F5344CB8AC3E}">
        <p14:creationId xmlns:p14="http://schemas.microsoft.com/office/powerpoint/2010/main" xmlns="" val="19278699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C6083-8530-4C13-9651-28B82ABB5D3C}" type="slidenum">
              <a:rPr lang="en-US" smtClean="0"/>
              <a:pPr/>
              <a:t>4</a:t>
            </a:fld>
            <a:endParaRPr lang="en-US" dirty="0"/>
          </a:p>
        </p:txBody>
      </p:sp>
    </p:spTree>
    <p:extLst>
      <p:ext uri="{BB962C8B-B14F-4D97-AF65-F5344CB8AC3E}">
        <p14:creationId xmlns:p14="http://schemas.microsoft.com/office/powerpoint/2010/main" xmlns="" val="23659198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C6083-8530-4C13-9651-28B82ABB5D3C}" type="slidenum">
              <a:rPr lang="en-US" smtClean="0"/>
              <a:pPr/>
              <a:t>5</a:t>
            </a:fld>
            <a:endParaRPr lang="en-US" dirty="0"/>
          </a:p>
        </p:txBody>
      </p:sp>
    </p:spTree>
    <p:extLst>
      <p:ext uri="{BB962C8B-B14F-4D97-AF65-F5344CB8AC3E}">
        <p14:creationId xmlns:p14="http://schemas.microsoft.com/office/powerpoint/2010/main" xmlns="" val="1079761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C6083-8530-4C13-9651-28B82ABB5D3C}" type="slidenum">
              <a:rPr lang="en-US" smtClean="0"/>
              <a:pPr/>
              <a:t>6</a:t>
            </a:fld>
            <a:endParaRPr lang="en-US" dirty="0"/>
          </a:p>
        </p:txBody>
      </p:sp>
    </p:spTree>
    <p:extLst>
      <p:ext uri="{BB962C8B-B14F-4D97-AF65-F5344CB8AC3E}">
        <p14:creationId xmlns:p14="http://schemas.microsoft.com/office/powerpoint/2010/main" xmlns="" val="8261180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C6083-8530-4C13-9651-28B82ABB5D3C}" type="slidenum">
              <a:rPr lang="en-US" smtClean="0"/>
              <a:pPr/>
              <a:t>7</a:t>
            </a:fld>
            <a:endParaRPr lang="en-US" dirty="0"/>
          </a:p>
        </p:txBody>
      </p:sp>
    </p:spTree>
    <p:extLst>
      <p:ext uri="{BB962C8B-B14F-4D97-AF65-F5344CB8AC3E}">
        <p14:creationId xmlns:p14="http://schemas.microsoft.com/office/powerpoint/2010/main" xmlns="" val="14499866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C6083-8530-4C13-9651-28B82ABB5D3C}" type="slidenum">
              <a:rPr lang="en-US" smtClean="0"/>
              <a:pPr/>
              <a:t>8</a:t>
            </a:fld>
            <a:endParaRPr lang="en-US" dirty="0"/>
          </a:p>
        </p:txBody>
      </p:sp>
    </p:spTree>
    <p:extLst>
      <p:ext uri="{BB962C8B-B14F-4D97-AF65-F5344CB8AC3E}">
        <p14:creationId xmlns:p14="http://schemas.microsoft.com/office/powerpoint/2010/main" xmlns="" val="7963521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C6083-8530-4C13-9651-28B82ABB5D3C}" type="slidenum">
              <a:rPr lang="en-US" smtClean="0"/>
              <a:pPr/>
              <a:t>9</a:t>
            </a:fld>
            <a:endParaRPr lang="en-US" dirty="0"/>
          </a:p>
        </p:txBody>
      </p:sp>
    </p:spTree>
    <p:extLst>
      <p:ext uri="{BB962C8B-B14F-4D97-AF65-F5344CB8AC3E}">
        <p14:creationId xmlns:p14="http://schemas.microsoft.com/office/powerpoint/2010/main" xmlns="" val="31696156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9C95B560-F21F-4414-98C1-515987E124BE}" type="datetimeFigureOut">
              <a:rPr lang="en-US" smtClean="0"/>
              <a:pPr/>
              <a:t>4/15/2020</a:t>
            </a:fld>
            <a:endParaRPr lang="en-US" dirty="0"/>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dirty="0"/>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662FA075-E0CB-4E34-BABF-DD0EC3C6BA31}"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C95B560-F21F-4414-98C1-515987E124BE}" type="datetimeFigureOut">
              <a:rPr lang="en-US" smtClean="0"/>
              <a:pPr/>
              <a:t>4/15/2020</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662FA075-E0CB-4E34-BABF-DD0EC3C6BA31}"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C95B560-F21F-4414-98C1-515987E124BE}" type="datetimeFigureOut">
              <a:rPr lang="en-US" smtClean="0"/>
              <a:pPr/>
              <a:t>4/15/2020</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662FA075-E0CB-4E34-BABF-DD0EC3C6BA31}"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C95B560-F21F-4414-98C1-515987E124BE}" type="datetimeFigureOut">
              <a:rPr lang="en-US" smtClean="0"/>
              <a:pPr/>
              <a:t>4/15/2020</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662FA075-E0CB-4E34-BABF-DD0EC3C6BA31}" type="slidenum">
              <a:rPr lang="en-US" smtClean="0"/>
              <a:pPr/>
              <a:t>‹#›</a:t>
            </a:fld>
            <a:endParaRPr lang="en-US" dirty="0"/>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9C95B560-F21F-4414-98C1-515987E124BE}" type="datetimeFigureOut">
              <a:rPr lang="en-US" smtClean="0"/>
              <a:pPr/>
              <a:t>4/15/2020</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662FA075-E0CB-4E34-BABF-DD0EC3C6BA31}" type="slidenum">
              <a:rPr lang="en-US" smtClean="0"/>
              <a:pPr/>
              <a:t>‹#›</a:t>
            </a:fld>
            <a:endParaRPr lang="en-US" dirty="0"/>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9C95B560-F21F-4414-98C1-515987E124BE}" type="datetimeFigureOut">
              <a:rPr lang="en-US" smtClean="0"/>
              <a:pPr/>
              <a:t>4/15/2020</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662FA075-E0CB-4E34-BABF-DD0EC3C6BA31}" type="slidenum">
              <a:rPr lang="en-US" smtClean="0"/>
              <a:pPr/>
              <a:t>‹#›</a:t>
            </a:fld>
            <a:endParaRPr lang="en-US" dirty="0"/>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9C95B560-F21F-4414-98C1-515987E124BE}" type="datetimeFigureOut">
              <a:rPr lang="en-US" smtClean="0"/>
              <a:pPr/>
              <a:t>4/15/2020</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662FA075-E0CB-4E34-BABF-DD0EC3C6BA31}"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9C95B560-F21F-4414-98C1-515987E124BE}" type="datetimeFigureOut">
              <a:rPr lang="en-US" smtClean="0"/>
              <a:pPr/>
              <a:t>4/15/2020</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662FA075-E0CB-4E34-BABF-DD0EC3C6BA31}" type="slidenum">
              <a:rPr lang="en-US" smtClean="0"/>
              <a:pPr/>
              <a:t>‹#›</a:t>
            </a:fld>
            <a:endParaRPr lang="en-US" dirty="0"/>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9C95B560-F21F-4414-98C1-515987E124BE}" type="datetimeFigureOut">
              <a:rPr lang="en-US" smtClean="0"/>
              <a:pPr/>
              <a:t>4/15/2020</a:t>
            </a:fld>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662FA075-E0CB-4E34-BABF-DD0EC3C6BA31}"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9C95B560-F21F-4414-98C1-515987E124BE}" type="datetimeFigureOut">
              <a:rPr lang="en-US" smtClean="0"/>
              <a:pPr/>
              <a:t>4/15/2020</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662FA075-E0CB-4E34-BABF-DD0EC3C6BA31}"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9C95B560-F21F-4414-98C1-515987E124BE}" type="datetimeFigureOut">
              <a:rPr lang="en-US" smtClean="0"/>
              <a:pPr/>
              <a:t>4/15/2020</a:t>
            </a:fld>
            <a:endParaRPr lang="en-US" dirty="0"/>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dirty="0"/>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662FA075-E0CB-4E34-BABF-DD0EC3C6BA31}" type="slidenum">
              <a:rPr lang="en-US" smtClean="0"/>
              <a:pPr/>
              <a:t>‹#›</a:t>
            </a:fld>
            <a:endParaRPr lang="en-US"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9C95B560-F21F-4414-98C1-515987E124BE}" type="datetimeFigureOut">
              <a:rPr lang="en-US" smtClean="0"/>
              <a:pPr/>
              <a:t>4/15/2020</a:t>
            </a:fld>
            <a:endParaRPr lang="en-US" dirty="0"/>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dirty="0"/>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662FA075-E0CB-4E34-BABF-DD0EC3C6BA31}"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Data" Target="../diagrams/data1.xml"/><Relationship Id="rId7" Type="http://schemas.openxmlformats.org/officeDocument/2006/relationships/diagramData" Target="../diagrams/data2.xml"/><Relationship Id="rId12"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microsoft.com/office/2007/relationships/diagramDrawing" Target="../diagrams/drawing1.xml"/><Relationship Id="rId5" Type="http://schemas.openxmlformats.org/officeDocument/2006/relationships/diagramQuickStyle" Target="../diagrams/quickStyle1.xml"/><Relationship Id="rId10" Type="http://schemas.openxmlformats.org/officeDocument/2006/relationships/diagramColors" Target="../diagrams/colors2.xml"/><Relationship Id="rId4" Type="http://schemas.openxmlformats.org/officeDocument/2006/relationships/diagramLayout" Target="../diagrams/layout1.xml"/><Relationship Id="rId9"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066800"/>
            <a:ext cx="8229600" cy="1143000"/>
          </a:xfrm>
        </p:spPr>
        <p:txBody>
          <a:bodyPr>
            <a:noAutofit/>
          </a:bodyPr>
          <a:lstStyle/>
          <a:p>
            <a:r>
              <a:rPr lang="en-US" sz="6600" b="1" dirty="0" smtClean="0">
                <a:latin typeface="Times New Roman" pitchFamily="18" charset="0"/>
                <a:cs typeface="Times New Roman" pitchFamily="18" charset="0"/>
              </a:rPr>
              <a:t/>
            </a:r>
            <a:br>
              <a:rPr lang="en-US" sz="6600" b="1" dirty="0" smtClean="0">
                <a:latin typeface="Times New Roman" pitchFamily="18" charset="0"/>
                <a:cs typeface="Times New Roman" pitchFamily="18" charset="0"/>
              </a:rPr>
            </a:br>
            <a:r>
              <a:rPr lang="en-US" sz="6600" b="1" dirty="0" smtClean="0">
                <a:latin typeface="Times New Roman" pitchFamily="18" charset="0"/>
                <a:cs typeface="Times New Roman" pitchFamily="18" charset="0"/>
              </a:rPr>
              <a:t/>
            </a:r>
            <a:br>
              <a:rPr lang="en-US" sz="6600" b="1" dirty="0" smtClean="0">
                <a:latin typeface="Times New Roman" pitchFamily="18" charset="0"/>
                <a:cs typeface="Times New Roman" pitchFamily="18" charset="0"/>
              </a:rPr>
            </a:br>
            <a:r>
              <a:rPr lang="en-US" sz="6600" b="1" dirty="0">
                <a:latin typeface="Times New Roman" pitchFamily="18" charset="0"/>
                <a:cs typeface="Times New Roman" pitchFamily="18" charset="0"/>
              </a:rPr>
              <a:t/>
            </a:r>
            <a:br>
              <a:rPr lang="en-US" sz="6600" b="1" dirty="0">
                <a:latin typeface="Times New Roman" pitchFamily="18" charset="0"/>
                <a:cs typeface="Times New Roman" pitchFamily="18" charset="0"/>
              </a:rPr>
            </a:br>
            <a:r>
              <a:rPr lang="en-US" sz="4800" b="1" dirty="0" smtClean="0">
                <a:latin typeface="Times New Roman" pitchFamily="18" charset="0"/>
                <a:cs typeface="Times New Roman" pitchFamily="18" charset="0"/>
              </a:rPr>
              <a:t>QUALITATIVE AND QUANTITATIVE RESEARCH PARADIGMS</a:t>
            </a:r>
            <a:r>
              <a:rPr lang="en-US" sz="6600" dirty="0" smtClean="0">
                <a:latin typeface="Times New Roman" pitchFamily="18" charset="0"/>
                <a:cs typeface="Times New Roman" pitchFamily="18" charset="0"/>
              </a:rPr>
              <a:t/>
            </a:r>
            <a:br>
              <a:rPr lang="en-US" sz="6600" dirty="0" smtClean="0">
                <a:latin typeface="Times New Roman" pitchFamily="18" charset="0"/>
                <a:cs typeface="Times New Roman" pitchFamily="18" charset="0"/>
              </a:rPr>
            </a:br>
            <a:r>
              <a:rPr lang="en-US" sz="6600" smtClean="0">
                <a:latin typeface="Times New Roman" pitchFamily="18" charset="0"/>
                <a:cs typeface="Times New Roman" pitchFamily="18" charset="0"/>
              </a:rPr>
              <a:t/>
            </a:r>
            <a:br>
              <a:rPr lang="en-US" sz="6600" smtClean="0">
                <a:latin typeface="Times New Roman" pitchFamily="18" charset="0"/>
                <a:cs typeface="Times New Roman" pitchFamily="18" charset="0"/>
              </a:rPr>
            </a:br>
            <a:endParaRPr lang="en-US" sz="2800" b="1" dirty="0">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sz="2400" dirty="0" smtClean="0">
                <a:latin typeface="Times New Roman" pitchFamily="18" charset="0"/>
                <a:cs typeface="Times New Roman" pitchFamily="18" charset="0"/>
              </a:rPr>
              <a:t>Social Phenomenon!</a:t>
            </a:r>
            <a:endParaRPr lang="en-US" sz="2400"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r>
              <a:rPr lang="en-US" sz="2800" b="1" dirty="0" smtClean="0">
                <a:latin typeface="Times New Roman" pitchFamily="18" charset="0"/>
                <a:cs typeface="Times New Roman" pitchFamily="18" charset="0"/>
              </a:rPr>
              <a:t>         GOAL OF SCIENTIFIC ENDEAVOR</a:t>
            </a:r>
            <a:endParaRPr lang="en-US" sz="2800" b="1" dirty="0">
              <a:latin typeface="Times New Roman" pitchFamily="18" charset="0"/>
              <a:cs typeface="Times New Roman" pitchFamily="18" charset="0"/>
            </a:endParaRPr>
          </a:p>
        </p:txBody>
      </p:sp>
      <p:graphicFrame>
        <p:nvGraphicFramePr>
          <p:cNvPr id="5" name="Diagram 4"/>
          <p:cNvGraphicFramePr/>
          <p:nvPr/>
        </p:nvGraphicFramePr>
        <p:xfrm>
          <a:off x="1676400" y="21336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447800"/>
            <a:ext cx="8229600" cy="4525963"/>
          </a:xfrm>
        </p:spPr>
        <p:txBody>
          <a:bodyPr/>
          <a:lstStyle/>
          <a:p>
            <a:pPr>
              <a:buNone/>
            </a:pPr>
            <a:r>
              <a:rPr lang="en-US" dirty="0" smtClean="0">
                <a:latin typeface="Times New Roman" pitchFamily="18" charset="0"/>
                <a:cs typeface="Times New Roman" pitchFamily="18" charset="0"/>
              </a:rPr>
              <a:t>Social Phenomenon!</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SOURCS</a:t>
            </a:r>
            <a:r>
              <a:rPr lang="en-US" sz="2800" b="1" dirty="0" smtClean="0">
                <a:latin typeface="Times New Roman" pitchFamily="18" charset="0"/>
                <a:cs typeface="Times New Roman" pitchFamily="18" charset="0"/>
              </a:rPr>
              <a:t> OF KNOWLEDGE</a:t>
            </a:r>
            <a:endParaRPr lang="en-US" sz="2800" b="1" dirty="0">
              <a:latin typeface="Times New Roman" pitchFamily="18" charset="0"/>
              <a:cs typeface="Times New Roman" pitchFamily="18" charset="0"/>
            </a:endParaRPr>
          </a:p>
        </p:txBody>
      </p:sp>
      <p:graphicFrame>
        <p:nvGraphicFramePr>
          <p:cNvPr id="5" name="Diagram 4"/>
          <p:cNvGraphicFramePr/>
          <p:nvPr/>
        </p:nvGraphicFramePr>
        <p:xfrm>
          <a:off x="1295400" y="22098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nSpc>
                <a:spcPct val="150000"/>
              </a:lnSpc>
              <a:buFont typeface="Wingdings" pitchFamily="2" charset="2"/>
              <a:buChar char="Ø"/>
            </a:pPr>
            <a:r>
              <a:rPr lang="en-US" sz="2400" dirty="0" smtClean="0">
                <a:latin typeface="Times New Roman" pitchFamily="18" charset="0"/>
                <a:cs typeface="Times New Roman" pitchFamily="18" charset="0"/>
              </a:rPr>
              <a:t>Recognition of a problem</a:t>
            </a:r>
          </a:p>
          <a:p>
            <a:pPr>
              <a:lnSpc>
                <a:spcPct val="150000"/>
              </a:lnSpc>
              <a:buFont typeface="Wingdings" pitchFamily="2" charset="2"/>
              <a:buChar char="Ø"/>
            </a:pPr>
            <a:r>
              <a:rPr lang="en-US" sz="2400" dirty="0" smtClean="0">
                <a:latin typeface="Times New Roman" pitchFamily="18" charset="0"/>
                <a:cs typeface="Times New Roman" pitchFamily="18" charset="0"/>
              </a:rPr>
              <a:t>Definition of problem</a:t>
            </a:r>
          </a:p>
          <a:p>
            <a:pPr>
              <a:lnSpc>
                <a:spcPct val="150000"/>
              </a:lnSpc>
              <a:buFont typeface="Wingdings" pitchFamily="2" charset="2"/>
              <a:buChar char="Ø"/>
            </a:pPr>
            <a:r>
              <a:rPr lang="en-US" sz="2400" dirty="0" smtClean="0">
                <a:latin typeface="Times New Roman" pitchFamily="18" charset="0"/>
                <a:cs typeface="Times New Roman" pitchFamily="18" charset="0"/>
              </a:rPr>
              <a:t>Formulation of hypothesis</a:t>
            </a:r>
          </a:p>
          <a:p>
            <a:pPr>
              <a:lnSpc>
                <a:spcPct val="150000"/>
              </a:lnSpc>
              <a:buFont typeface="Wingdings" pitchFamily="2" charset="2"/>
              <a:buChar char="Ø"/>
            </a:pPr>
            <a:r>
              <a:rPr lang="en-US" sz="2400" dirty="0" smtClean="0">
                <a:latin typeface="Times New Roman" pitchFamily="18" charset="0"/>
                <a:cs typeface="Times New Roman" pitchFamily="18" charset="0"/>
              </a:rPr>
              <a:t>Collection and analysis of data</a:t>
            </a:r>
          </a:p>
          <a:p>
            <a:pPr>
              <a:lnSpc>
                <a:spcPct val="150000"/>
              </a:lnSpc>
              <a:buFont typeface="Wingdings" pitchFamily="2" charset="2"/>
              <a:buChar char="Ø"/>
            </a:pPr>
            <a:r>
              <a:rPr lang="en-US" sz="2400" dirty="0" smtClean="0">
                <a:latin typeface="Times New Roman" pitchFamily="18" charset="0"/>
                <a:cs typeface="Times New Roman" pitchFamily="18" charset="0"/>
              </a:rPr>
              <a:t>Statement of conclusion regarding confirmation or disconfirmation of hypothesis</a:t>
            </a:r>
            <a:r>
              <a:rPr lang="en-US" dirty="0" smtClean="0"/>
              <a:t>.</a:t>
            </a:r>
            <a:endParaRPr lang="en-US" dirty="0"/>
          </a:p>
        </p:txBody>
      </p:sp>
      <p:sp>
        <p:nvSpPr>
          <p:cNvPr id="2" name="Title 1"/>
          <p:cNvSpPr>
            <a:spLocks noGrp="1"/>
          </p:cNvSpPr>
          <p:nvPr>
            <p:ph type="title"/>
          </p:nvPr>
        </p:nvSpPr>
        <p:spPr/>
        <p:txBody>
          <a:bodyPr>
            <a:normAutofit/>
          </a:bodyPr>
          <a:lstStyle/>
          <a:p>
            <a:r>
              <a:rPr lang="en-US" sz="2800" b="1" dirty="0" smtClean="0">
                <a:latin typeface="Times New Roman" pitchFamily="18" charset="0"/>
                <a:cs typeface="Times New Roman" pitchFamily="18" charset="0"/>
              </a:rPr>
              <a:t>                       SCIENTIFIC METHOD</a:t>
            </a:r>
            <a:endParaRPr lang="en-US" sz="2800" b="1" dirty="0">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r>
              <a:rPr lang="en-US" sz="2400" dirty="0" smtClean="0">
                <a:latin typeface="Times New Roman" pitchFamily="18" charset="0"/>
                <a:cs typeface="Times New Roman" pitchFamily="18" charset="0"/>
              </a:rPr>
              <a:t>It is the collection and analysis of numerical data to explain, predict and control phenomenon of interest.</a:t>
            </a:r>
          </a:p>
          <a:p>
            <a:pPr algn="just"/>
            <a:r>
              <a:rPr lang="en-US" sz="2400" dirty="0" smtClean="0">
                <a:latin typeface="Times New Roman" pitchFamily="18" charset="0"/>
                <a:cs typeface="Times New Roman" pitchFamily="18" charset="0"/>
              </a:rPr>
              <a:t>Key features are hypothesis that predict the results of research before the study begins, control of contextual factors that may influence the study, collection of data from sufficient samples of participants, and use of numerical, statistical approaches to analyze collected data.</a:t>
            </a:r>
          </a:p>
          <a:p>
            <a:pPr algn="just"/>
            <a:r>
              <a:rPr lang="en-US" sz="2400" dirty="0" smtClean="0">
                <a:latin typeface="Times New Roman" pitchFamily="18" charset="0"/>
                <a:cs typeface="Times New Roman" pitchFamily="18" charset="0"/>
              </a:rPr>
              <a:t>Quantitative research assumes the world is relatively stable,uniform,and coherent</a:t>
            </a:r>
          </a:p>
          <a:p>
            <a:endParaRPr lang="en-US" sz="2800"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sz="2800" b="1" dirty="0" smtClean="0">
                <a:latin typeface="Times New Roman" pitchFamily="18" charset="0"/>
                <a:cs typeface="Times New Roman" pitchFamily="18" charset="0"/>
              </a:rPr>
              <a:t>                    QUANTITATIVE RESAERCH</a:t>
            </a:r>
            <a:endParaRPr lang="en-US" sz="2800" b="1" dirty="0">
              <a:latin typeface="Times New Roman"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r>
              <a:rPr lang="en-US" sz="2400" dirty="0" smtClean="0">
                <a:latin typeface="Times New Roman" pitchFamily="18" charset="0"/>
                <a:cs typeface="Times New Roman" pitchFamily="18" charset="0"/>
              </a:rPr>
              <a:t>It is the collection, analysis and interpretation of comprehensive narrative and visual (nonnumeric) data to gain insights into a particular phenomenon of interest.</a:t>
            </a:r>
          </a:p>
          <a:p>
            <a:pPr algn="just"/>
            <a:r>
              <a:rPr lang="en-US" sz="2400" dirty="0" smtClean="0">
                <a:latin typeface="Times New Roman" pitchFamily="18" charset="0"/>
                <a:cs typeface="Times New Roman" pitchFamily="18" charset="0"/>
              </a:rPr>
              <a:t>Key features include defining the problem, but not necessarily at the start of study, studying contextual factors in the participants natural settings, collecting data from a small number of purposely selected participants, and using nonnumeric, interpretive approaches to provide narrative descriptions of the participants and their contexts.</a:t>
            </a:r>
          </a:p>
          <a:p>
            <a:pPr algn="just"/>
            <a:r>
              <a:rPr lang="en-US" sz="2400" dirty="0" smtClean="0">
                <a:latin typeface="Times New Roman" pitchFamily="18" charset="0"/>
                <a:cs typeface="Times New Roman" pitchFamily="18" charset="0"/>
              </a:rPr>
              <a:t>The world is not stable, coherent, not uniform, and there are many truths.</a:t>
            </a:r>
            <a:endParaRPr lang="en-US" sz="2400"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sz="2800" b="1" dirty="0" smtClean="0">
                <a:latin typeface="Times New Roman" pitchFamily="18" charset="0"/>
                <a:cs typeface="Times New Roman" pitchFamily="18" charset="0"/>
              </a:rPr>
              <a:t>                  QUALITATIVE RESEARCH</a:t>
            </a:r>
            <a:endParaRPr lang="en-US" sz="2800" b="1" dirty="0">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xmlns="" val="1520045349"/>
              </p:ext>
            </p:extLst>
          </p:nvPr>
        </p:nvGraphicFramePr>
        <p:xfrm>
          <a:off x="304800" y="1219200"/>
          <a:ext cx="8610600" cy="4673600"/>
        </p:xfrm>
        <a:graphic>
          <a:graphicData uri="http://schemas.openxmlformats.org/drawingml/2006/table">
            <a:tbl>
              <a:tblPr firstRow="1" bandRow="1">
                <a:tableStyleId>{616DA210-FB5B-4158-B5E0-FEB733F419BA}</a:tableStyleId>
              </a:tblPr>
              <a:tblGrid>
                <a:gridCol w="2895600"/>
                <a:gridCol w="2667000"/>
                <a:gridCol w="3048000"/>
              </a:tblGrid>
              <a:tr h="447040">
                <a:tc>
                  <a:txBody>
                    <a:bodyPr/>
                    <a:lstStyle/>
                    <a:p>
                      <a:endParaRPr lang="en-US" dirty="0">
                        <a:latin typeface="Times New Roman" pitchFamily="18" charset="0"/>
                        <a:cs typeface="Times New Roman" pitchFamily="18" charset="0"/>
                      </a:endParaRPr>
                    </a:p>
                  </a:txBody>
                  <a:tcPr/>
                </a:tc>
                <a:tc>
                  <a:txBody>
                    <a:bodyPr/>
                    <a:lstStyle/>
                    <a:p>
                      <a:r>
                        <a:rPr lang="en-US" dirty="0" smtClean="0">
                          <a:latin typeface="Times New Roman" pitchFamily="18" charset="0"/>
                          <a:cs typeface="Times New Roman" pitchFamily="18" charset="0"/>
                        </a:rPr>
                        <a:t>Quantitative Research</a:t>
                      </a:r>
                      <a:endParaRPr lang="en-US" dirty="0">
                        <a:latin typeface="Times New Roman" pitchFamily="18" charset="0"/>
                        <a:cs typeface="Times New Roman" pitchFamily="18" charset="0"/>
                      </a:endParaRPr>
                    </a:p>
                  </a:txBody>
                  <a:tcPr/>
                </a:tc>
                <a:tc>
                  <a:txBody>
                    <a:bodyPr/>
                    <a:lstStyle/>
                    <a:p>
                      <a:r>
                        <a:rPr lang="en-US" dirty="0" smtClean="0">
                          <a:latin typeface="Times New Roman" pitchFamily="18" charset="0"/>
                          <a:cs typeface="Times New Roman" pitchFamily="18" charset="0"/>
                        </a:rPr>
                        <a:t>Qualitative Research</a:t>
                      </a:r>
                      <a:endParaRPr lang="en-US" dirty="0">
                        <a:latin typeface="Times New Roman" pitchFamily="18" charset="0"/>
                        <a:cs typeface="Times New Roman" pitchFamily="18" charset="0"/>
                      </a:endParaRPr>
                    </a:p>
                  </a:txBody>
                  <a:tcPr/>
                </a:tc>
              </a:tr>
              <a:tr h="370840">
                <a:tc>
                  <a:txBody>
                    <a:bodyPr/>
                    <a:lstStyle/>
                    <a:p>
                      <a:r>
                        <a:rPr lang="en-US" b="1" dirty="0" smtClean="0">
                          <a:latin typeface="Times New Roman" pitchFamily="18" charset="0"/>
                          <a:cs typeface="Times New Roman" pitchFamily="18" charset="0"/>
                        </a:rPr>
                        <a:t>Type of data collection</a:t>
                      </a:r>
                      <a:endParaRPr lang="en-US" b="1" dirty="0">
                        <a:latin typeface="Times New Roman" pitchFamily="18" charset="0"/>
                        <a:cs typeface="Times New Roman" pitchFamily="18" charset="0"/>
                      </a:endParaRPr>
                    </a:p>
                  </a:txBody>
                  <a:tcPr/>
                </a:tc>
                <a:tc>
                  <a:txBody>
                    <a:bodyPr/>
                    <a:lstStyle/>
                    <a:p>
                      <a:r>
                        <a:rPr lang="en-US" dirty="0" smtClean="0">
                          <a:latin typeface="Times New Roman" pitchFamily="18" charset="0"/>
                          <a:cs typeface="Times New Roman" pitchFamily="18" charset="0"/>
                        </a:rPr>
                        <a:t>Numerical data</a:t>
                      </a:r>
                      <a:endParaRPr lang="en-US" dirty="0">
                        <a:latin typeface="Times New Roman" pitchFamily="18" charset="0"/>
                        <a:cs typeface="Times New Roman" pitchFamily="18" charset="0"/>
                      </a:endParaRPr>
                    </a:p>
                  </a:txBody>
                  <a:tcPr/>
                </a:tc>
                <a:tc>
                  <a:txBody>
                    <a:bodyPr/>
                    <a:lstStyle/>
                    <a:p>
                      <a:r>
                        <a:rPr lang="en-US" dirty="0" smtClean="0">
                          <a:latin typeface="Times New Roman" pitchFamily="18" charset="0"/>
                          <a:cs typeface="Times New Roman" pitchFamily="18" charset="0"/>
                        </a:rPr>
                        <a:t>Nonnumeric, narrative</a:t>
                      </a:r>
                      <a:r>
                        <a:rPr lang="en-US" baseline="0" dirty="0" smtClean="0">
                          <a:latin typeface="Times New Roman" pitchFamily="18" charset="0"/>
                          <a:cs typeface="Times New Roman" pitchFamily="18" charset="0"/>
                        </a:rPr>
                        <a:t> &amp; visual data</a:t>
                      </a:r>
                      <a:endParaRPr lang="en-US" dirty="0">
                        <a:latin typeface="Times New Roman" pitchFamily="18" charset="0"/>
                        <a:cs typeface="Times New Roman" pitchFamily="18" charset="0"/>
                      </a:endParaRPr>
                    </a:p>
                  </a:txBody>
                  <a:tcPr/>
                </a:tc>
              </a:tr>
              <a:tr h="370840">
                <a:tc>
                  <a:txBody>
                    <a:bodyPr/>
                    <a:lstStyle/>
                    <a:p>
                      <a:r>
                        <a:rPr lang="en-US" b="1" dirty="0" smtClean="0">
                          <a:latin typeface="Times New Roman" pitchFamily="18" charset="0"/>
                          <a:cs typeface="Times New Roman" pitchFamily="18" charset="0"/>
                        </a:rPr>
                        <a:t>Research procedure</a:t>
                      </a:r>
                      <a:endParaRPr lang="en-US" b="1" dirty="0">
                        <a:latin typeface="Times New Roman" pitchFamily="18" charset="0"/>
                        <a:cs typeface="Times New Roman" pitchFamily="18" charset="0"/>
                      </a:endParaRPr>
                    </a:p>
                  </a:txBody>
                  <a:tcPr/>
                </a:tc>
                <a:tc>
                  <a:txBody>
                    <a:bodyPr/>
                    <a:lstStyle/>
                    <a:p>
                      <a:r>
                        <a:rPr lang="en-US" dirty="0" smtClean="0">
                          <a:latin typeface="Times New Roman" pitchFamily="18" charset="0"/>
                          <a:cs typeface="Times New Roman" pitchFamily="18" charset="0"/>
                        </a:rPr>
                        <a:t>Hypothesis &amp; procedure stated before beginning study</a:t>
                      </a:r>
                      <a:endParaRPr lang="en-US" dirty="0">
                        <a:latin typeface="Times New Roman" pitchFamily="18" charset="0"/>
                        <a:cs typeface="Times New Roman" pitchFamily="18" charset="0"/>
                      </a:endParaRPr>
                    </a:p>
                  </a:txBody>
                  <a:tcPr/>
                </a:tc>
                <a:tc>
                  <a:txBody>
                    <a:bodyPr/>
                    <a:lstStyle/>
                    <a:p>
                      <a:r>
                        <a:rPr lang="en-US" dirty="0" smtClean="0">
                          <a:latin typeface="Times New Roman" pitchFamily="18" charset="0"/>
                          <a:cs typeface="Times New Roman" pitchFamily="18" charset="0"/>
                        </a:rPr>
                        <a:t>Research</a:t>
                      </a:r>
                      <a:r>
                        <a:rPr lang="en-US" baseline="0" dirty="0" smtClean="0">
                          <a:latin typeface="Times New Roman" pitchFamily="18" charset="0"/>
                          <a:cs typeface="Times New Roman" pitchFamily="18" charset="0"/>
                        </a:rPr>
                        <a:t> problems &amp; methods evolves as understanding of topic deepens</a:t>
                      </a:r>
                      <a:endParaRPr lang="en-US" dirty="0">
                        <a:latin typeface="Times New Roman" pitchFamily="18" charset="0"/>
                        <a:cs typeface="Times New Roman" pitchFamily="18" charset="0"/>
                      </a:endParaRPr>
                    </a:p>
                  </a:txBody>
                  <a:tcPr/>
                </a:tc>
              </a:tr>
              <a:tr h="370840">
                <a:tc>
                  <a:txBody>
                    <a:bodyPr/>
                    <a:lstStyle/>
                    <a:p>
                      <a:r>
                        <a:rPr lang="en-US" b="1" dirty="0" smtClean="0">
                          <a:latin typeface="Times New Roman" pitchFamily="18" charset="0"/>
                          <a:cs typeface="Times New Roman" pitchFamily="18" charset="0"/>
                        </a:rPr>
                        <a:t>Manipulation of context</a:t>
                      </a:r>
                      <a:endParaRPr lang="en-US" b="1" dirty="0">
                        <a:latin typeface="Times New Roman" pitchFamily="18" charset="0"/>
                        <a:cs typeface="Times New Roman" pitchFamily="18" charset="0"/>
                      </a:endParaRPr>
                    </a:p>
                  </a:txBody>
                  <a:tcPr/>
                </a:tc>
                <a:tc>
                  <a:txBody>
                    <a:bodyPr/>
                    <a:lstStyle/>
                    <a:p>
                      <a:r>
                        <a:rPr lang="en-US" dirty="0" smtClean="0">
                          <a:latin typeface="Times New Roman" pitchFamily="18" charset="0"/>
                          <a:cs typeface="Times New Roman" pitchFamily="18" charset="0"/>
                        </a:rPr>
                        <a:t>                    Yes</a:t>
                      </a:r>
                      <a:endParaRPr lang="en-US" dirty="0">
                        <a:latin typeface="Times New Roman" pitchFamily="18" charset="0"/>
                        <a:cs typeface="Times New Roman" pitchFamily="18" charset="0"/>
                      </a:endParaRPr>
                    </a:p>
                  </a:txBody>
                  <a:tcPr/>
                </a:tc>
                <a:tc>
                  <a:txBody>
                    <a:bodyPr/>
                    <a:lstStyle/>
                    <a:p>
                      <a:r>
                        <a:rPr lang="en-US" dirty="0" smtClean="0">
                          <a:latin typeface="Times New Roman" pitchFamily="18" charset="0"/>
                          <a:cs typeface="Times New Roman" pitchFamily="18" charset="0"/>
                        </a:rPr>
                        <a:t>                    No</a:t>
                      </a:r>
                      <a:endParaRPr lang="en-US" dirty="0">
                        <a:latin typeface="Times New Roman" pitchFamily="18" charset="0"/>
                        <a:cs typeface="Times New Roman" pitchFamily="18" charset="0"/>
                      </a:endParaRPr>
                    </a:p>
                  </a:txBody>
                  <a:tcPr/>
                </a:tc>
              </a:tr>
              <a:tr h="370840">
                <a:tc>
                  <a:txBody>
                    <a:bodyPr/>
                    <a:lstStyle/>
                    <a:p>
                      <a:r>
                        <a:rPr lang="en-US" b="1" dirty="0" smtClean="0">
                          <a:latin typeface="Times New Roman" pitchFamily="18" charset="0"/>
                          <a:cs typeface="Times New Roman" pitchFamily="18" charset="0"/>
                        </a:rPr>
                        <a:t>Sample size</a:t>
                      </a:r>
                      <a:endParaRPr lang="en-US" b="1" dirty="0">
                        <a:latin typeface="Times New Roman" pitchFamily="18" charset="0"/>
                        <a:cs typeface="Times New Roman" pitchFamily="18" charset="0"/>
                      </a:endParaRPr>
                    </a:p>
                  </a:txBody>
                  <a:tcPr/>
                </a:tc>
                <a:tc>
                  <a:txBody>
                    <a:bodyPr/>
                    <a:lstStyle/>
                    <a:p>
                      <a:r>
                        <a:rPr lang="en-US" dirty="0" smtClean="0">
                          <a:latin typeface="Times New Roman" pitchFamily="18" charset="0"/>
                          <a:cs typeface="Times New Roman" pitchFamily="18" charset="0"/>
                        </a:rPr>
                        <a:t>                  Larger</a:t>
                      </a:r>
                      <a:endParaRPr lang="en-US" dirty="0">
                        <a:latin typeface="Times New Roman" pitchFamily="18" charset="0"/>
                        <a:cs typeface="Times New Roman" pitchFamily="18" charset="0"/>
                      </a:endParaRPr>
                    </a:p>
                  </a:txBody>
                  <a:tcPr/>
                </a:tc>
                <a:tc>
                  <a:txBody>
                    <a:bodyPr/>
                    <a:lstStyle/>
                    <a:p>
                      <a:r>
                        <a:rPr lang="en-US" dirty="0" smtClean="0">
                          <a:latin typeface="Times New Roman" pitchFamily="18" charset="0"/>
                          <a:cs typeface="Times New Roman" pitchFamily="18" charset="0"/>
                        </a:rPr>
                        <a:t>                 Smaller</a:t>
                      </a:r>
                      <a:endParaRPr lang="en-US" dirty="0">
                        <a:latin typeface="Times New Roman" pitchFamily="18" charset="0"/>
                        <a:cs typeface="Times New Roman" pitchFamily="18" charset="0"/>
                      </a:endParaRPr>
                    </a:p>
                  </a:txBody>
                  <a:tcPr/>
                </a:tc>
              </a:tr>
              <a:tr h="370840">
                <a:tc>
                  <a:txBody>
                    <a:bodyPr/>
                    <a:lstStyle/>
                    <a:p>
                      <a:r>
                        <a:rPr lang="en-US" b="1" dirty="0" smtClean="0">
                          <a:latin typeface="Times New Roman" pitchFamily="18" charset="0"/>
                          <a:cs typeface="Times New Roman" pitchFamily="18" charset="0"/>
                        </a:rPr>
                        <a:t>Research procedures</a:t>
                      </a:r>
                      <a:endParaRPr lang="en-US" b="1" dirty="0">
                        <a:latin typeface="Times New Roman" pitchFamily="18" charset="0"/>
                        <a:cs typeface="Times New Roman" pitchFamily="18" charset="0"/>
                      </a:endParaRPr>
                    </a:p>
                  </a:txBody>
                  <a:tcPr/>
                </a:tc>
                <a:tc>
                  <a:txBody>
                    <a:bodyPr/>
                    <a:lstStyle/>
                    <a:p>
                      <a:r>
                        <a:rPr lang="en-US" dirty="0" smtClean="0">
                          <a:latin typeface="Times New Roman" pitchFamily="18" charset="0"/>
                          <a:cs typeface="Times New Roman" pitchFamily="18" charset="0"/>
                        </a:rPr>
                        <a:t>                  statistical</a:t>
                      </a:r>
                      <a:endParaRPr lang="en-US" dirty="0">
                        <a:latin typeface="Times New Roman" pitchFamily="18" charset="0"/>
                        <a:cs typeface="Times New Roman" pitchFamily="18" charset="0"/>
                      </a:endParaRPr>
                    </a:p>
                  </a:txBody>
                  <a:tcPr/>
                </a:tc>
                <a:tc>
                  <a:txBody>
                    <a:bodyPr/>
                    <a:lstStyle/>
                    <a:p>
                      <a:r>
                        <a:rPr lang="en-US" dirty="0" smtClean="0">
                          <a:latin typeface="Times New Roman" pitchFamily="18" charset="0"/>
                          <a:cs typeface="Times New Roman" pitchFamily="18" charset="0"/>
                        </a:rPr>
                        <a:t>Patterns for narrative synthesis</a:t>
                      </a:r>
                      <a:endParaRPr lang="en-US" dirty="0">
                        <a:latin typeface="Times New Roman" pitchFamily="18" charset="0"/>
                        <a:cs typeface="Times New Roman" pitchFamily="18" charset="0"/>
                      </a:endParaRPr>
                    </a:p>
                  </a:txBody>
                  <a:tcPr/>
                </a:tc>
              </a:tr>
              <a:tr h="370840">
                <a:tc>
                  <a:txBody>
                    <a:bodyPr/>
                    <a:lstStyle/>
                    <a:p>
                      <a:r>
                        <a:rPr lang="en-US" b="1" dirty="0" smtClean="0">
                          <a:latin typeface="Times New Roman" pitchFamily="18" charset="0"/>
                          <a:cs typeface="Times New Roman" pitchFamily="18" charset="0"/>
                        </a:rPr>
                        <a:t>Participant interaction</a:t>
                      </a:r>
                      <a:endParaRPr lang="en-US" b="1" dirty="0">
                        <a:latin typeface="Times New Roman" pitchFamily="18" charset="0"/>
                        <a:cs typeface="Times New Roman" pitchFamily="18" charset="0"/>
                      </a:endParaRPr>
                    </a:p>
                  </a:txBody>
                  <a:tcPr/>
                </a:tc>
                <a:tc>
                  <a:txBody>
                    <a:bodyPr/>
                    <a:lstStyle/>
                    <a:p>
                      <a:r>
                        <a:rPr lang="en-US" dirty="0" smtClean="0">
                          <a:latin typeface="Times New Roman" pitchFamily="18" charset="0"/>
                          <a:cs typeface="Times New Roman" pitchFamily="18" charset="0"/>
                        </a:rPr>
                        <a:t>Little interaction</a:t>
                      </a:r>
                      <a:endParaRPr lang="en-US" dirty="0">
                        <a:latin typeface="Times New Roman" pitchFamily="18" charset="0"/>
                        <a:cs typeface="Times New Roman" pitchFamily="18" charset="0"/>
                      </a:endParaRPr>
                    </a:p>
                  </a:txBody>
                  <a:tcPr/>
                </a:tc>
                <a:tc>
                  <a:txBody>
                    <a:bodyPr/>
                    <a:lstStyle/>
                    <a:p>
                      <a:r>
                        <a:rPr lang="en-US" dirty="0" smtClean="0">
                          <a:latin typeface="Times New Roman" pitchFamily="18" charset="0"/>
                          <a:cs typeface="Times New Roman" pitchFamily="18" charset="0"/>
                        </a:rPr>
                        <a:t>    Extensive interaction</a:t>
                      </a:r>
                      <a:endParaRPr lang="en-US" dirty="0">
                        <a:latin typeface="Times New Roman" pitchFamily="18" charset="0"/>
                        <a:cs typeface="Times New Roman" pitchFamily="18" charset="0"/>
                      </a:endParaRPr>
                    </a:p>
                  </a:txBody>
                  <a:tcPr/>
                </a:tc>
              </a:tr>
              <a:tr h="370840">
                <a:tc>
                  <a:txBody>
                    <a:bodyPr/>
                    <a:lstStyle/>
                    <a:p>
                      <a:r>
                        <a:rPr lang="en-US" b="1" dirty="0" smtClean="0">
                          <a:latin typeface="Times New Roman" pitchFamily="18" charset="0"/>
                          <a:cs typeface="Times New Roman" pitchFamily="18" charset="0"/>
                        </a:rPr>
                        <a:t>Underlying belief</a:t>
                      </a:r>
                      <a:endParaRPr lang="en-US" b="1" dirty="0">
                        <a:latin typeface="Times New Roman" pitchFamily="18" charset="0"/>
                        <a:cs typeface="Times New Roman" pitchFamily="18" charset="0"/>
                      </a:endParaRPr>
                    </a:p>
                  </a:txBody>
                  <a:tcPr/>
                </a:tc>
                <a:tc>
                  <a:txBody>
                    <a:bodyPr/>
                    <a:lstStyle/>
                    <a:p>
                      <a:r>
                        <a:rPr lang="en-US" dirty="0" smtClean="0">
                          <a:latin typeface="Times New Roman" pitchFamily="18" charset="0"/>
                          <a:cs typeface="Times New Roman" pitchFamily="18" charset="0"/>
                        </a:rPr>
                        <a:t>Stable, predictable world, we can measure, understand and generalize about</a:t>
                      </a:r>
                      <a:endParaRPr lang="en-US" dirty="0">
                        <a:latin typeface="Times New Roman" pitchFamily="18" charset="0"/>
                        <a:cs typeface="Times New Roman" pitchFamily="18" charset="0"/>
                      </a:endParaRPr>
                    </a:p>
                  </a:txBody>
                  <a:tcPr/>
                </a:tc>
                <a:tc>
                  <a:txBody>
                    <a:bodyPr/>
                    <a:lstStyle/>
                    <a:p>
                      <a:r>
                        <a:rPr lang="en-US" dirty="0" smtClean="0">
                          <a:latin typeface="Times New Roman" pitchFamily="18" charset="0"/>
                          <a:cs typeface="Times New Roman" pitchFamily="18" charset="0"/>
                        </a:rPr>
                        <a:t>World has many meanings</a:t>
                      </a:r>
                      <a:endParaRPr lang="en-US" dirty="0">
                        <a:latin typeface="Times New Roman" pitchFamily="18" charset="0"/>
                        <a:cs typeface="Times New Roman" pitchFamily="18" charset="0"/>
                      </a:endParaRPr>
                    </a:p>
                  </a:txBody>
                  <a:tcPr/>
                </a:tc>
              </a:tr>
            </a:tbl>
          </a:graphicData>
        </a:graphic>
      </p:graphicFrame>
      <p:sp>
        <p:nvSpPr>
          <p:cNvPr id="2" name="Title 1"/>
          <p:cNvSpPr>
            <a:spLocks noGrp="1"/>
          </p:cNvSpPr>
          <p:nvPr>
            <p:ph type="title"/>
          </p:nvPr>
        </p:nvSpPr>
        <p:spPr/>
        <p:txBody>
          <a:bodyPr>
            <a:normAutofit/>
          </a:bodyPr>
          <a:lstStyle/>
          <a:p>
            <a:r>
              <a:rPr lang="en-US" sz="2000" b="1" dirty="0" smtClean="0">
                <a:latin typeface="Times New Roman" pitchFamily="18" charset="0"/>
                <a:cs typeface="Times New Roman" pitchFamily="18" charset="0"/>
              </a:rPr>
              <a:t>OVERVIEW OF QUALITATIVE AND QUANTITATIVE RESEARCH</a:t>
            </a:r>
            <a:endParaRPr lang="en-US" sz="2000" b="1" dirty="0">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228600" y="1371600"/>
          <a:ext cx="8610600" cy="5400040"/>
        </p:xfrm>
        <a:graphic>
          <a:graphicData uri="http://schemas.openxmlformats.org/drawingml/2006/table">
            <a:tbl>
              <a:tblPr firstRow="1" bandRow="1">
                <a:tableStyleId>{D7AC3CCA-C797-4891-BE02-D94E43425B78}</a:tableStyleId>
              </a:tblPr>
              <a:tblGrid>
                <a:gridCol w="2895600"/>
                <a:gridCol w="2743200"/>
                <a:gridCol w="2971800"/>
              </a:tblGrid>
              <a:tr h="370840">
                <a:tc>
                  <a:txBody>
                    <a:bodyPr/>
                    <a:lstStyle/>
                    <a:p>
                      <a:r>
                        <a:rPr lang="en-US" sz="1600" dirty="0" smtClean="0"/>
                        <a:t>Quantitative Characteristics</a:t>
                      </a:r>
                      <a:endParaRPr lang="en-US" sz="1600" dirty="0"/>
                    </a:p>
                  </a:txBody>
                  <a:tcPr/>
                </a:tc>
                <a:tc>
                  <a:txBody>
                    <a:bodyPr/>
                    <a:lstStyle/>
                    <a:p>
                      <a:r>
                        <a:rPr lang="en-US" sz="1600" dirty="0" smtClean="0"/>
                        <a:t>Steps in process of research</a:t>
                      </a:r>
                      <a:endParaRPr lang="en-US" sz="1600" dirty="0"/>
                    </a:p>
                  </a:txBody>
                  <a:tcPr/>
                </a:tc>
                <a:tc>
                  <a:txBody>
                    <a:bodyPr/>
                    <a:lstStyle/>
                    <a:p>
                      <a:r>
                        <a:rPr lang="en-US" sz="1600" dirty="0" smtClean="0"/>
                        <a:t>Qualitative</a:t>
                      </a:r>
                      <a:r>
                        <a:rPr lang="en-US" sz="1600" baseline="0" dirty="0" smtClean="0"/>
                        <a:t> </a:t>
                      </a:r>
                      <a:r>
                        <a:rPr lang="en-US" sz="1600" dirty="0" smtClean="0"/>
                        <a:t>characteristics</a:t>
                      </a:r>
                      <a:endParaRPr lang="en-US" sz="1600" dirty="0"/>
                    </a:p>
                  </a:txBody>
                  <a:tcPr/>
                </a:tc>
              </a:tr>
              <a:tr h="370840">
                <a:tc>
                  <a:txBody>
                    <a:bodyPr/>
                    <a:lstStyle/>
                    <a:p>
                      <a:r>
                        <a:rPr lang="en-US" sz="1600" dirty="0" smtClean="0"/>
                        <a:t>Explanation-oriented</a:t>
                      </a:r>
                      <a:endParaRPr lang="en-US" sz="1600" dirty="0"/>
                    </a:p>
                  </a:txBody>
                  <a:tcPr/>
                </a:tc>
                <a:tc>
                  <a:txBody>
                    <a:bodyPr/>
                    <a:lstStyle/>
                    <a:p>
                      <a:r>
                        <a:rPr lang="en-US" sz="1600" dirty="0" smtClean="0"/>
                        <a:t>Identifying problem</a:t>
                      </a:r>
                      <a:endParaRPr lang="en-US" sz="1600" dirty="0"/>
                    </a:p>
                  </a:txBody>
                  <a:tcPr/>
                </a:tc>
                <a:tc>
                  <a:txBody>
                    <a:bodyPr/>
                    <a:lstStyle/>
                    <a:p>
                      <a:r>
                        <a:rPr lang="en-US" sz="1600" dirty="0" smtClean="0"/>
                        <a:t>Exploratory, understanding-oriented</a:t>
                      </a:r>
                      <a:endParaRPr lang="en-US" sz="1600" dirty="0"/>
                    </a:p>
                  </a:txBody>
                  <a:tcPr/>
                </a:tc>
              </a:tr>
              <a:tr h="370840">
                <a:tc>
                  <a:txBody>
                    <a:bodyPr/>
                    <a:lstStyle/>
                    <a:p>
                      <a:r>
                        <a:rPr lang="en-US" sz="1600" dirty="0" smtClean="0"/>
                        <a:t>Major role</a:t>
                      </a:r>
                    </a:p>
                    <a:p>
                      <a:r>
                        <a:rPr lang="en-US" sz="1600" dirty="0" smtClean="0"/>
                        <a:t>Justification for problem</a:t>
                      </a:r>
                      <a:endParaRPr lang="en-US" sz="1600" dirty="0"/>
                    </a:p>
                  </a:txBody>
                  <a:tcPr/>
                </a:tc>
                <a:tc>
                  <a:txBody>
                    <a:bodyPr/>
                    <a:lstStyle/>
                    <a:p>
                      <a:r>
                        <a:rPr lang="en-US" sz="1600" dirty="0" smtClean="0"/>
                        <a:t>Reviewing</a:t>
                      </a:r>
                      <a:r>
                        <a:rPr lang="en-US" sz="1600" baseline="0" dirty="0" smtClean="0"/>
                        <a:t> Literature</a:t>
                      </a:r>
                      <a:endParaRPr lang="en-US" sz="1600" dirty="0"/>
                    </a:p>
                  </a:txBody>
                  <a:tcPr/>
                </a:tc>
                <a:tc>
                  <a:txBody>
                    <a:bodyPr/>
                    <a:lstStyle/>
                    <a:p>
                      <a:r>
                        <a:rPr lang="en-US" sz="1600" dirty="0" smtClean="0"/>
                        <a:t>Minor role</a:t>
                      </a:r>
                    </a:p>
                    <a:p>
                      <a:r>
                        <a:rPr lang="en-US" sz="1600" dirty="0" smtClean="0"/>
                        <a:t>Justification for problem</a:t>
                      </a:r>
                      <a:endParaRPr lang="en-US" sz="1600" dirty="0"/>
                    </a:p>
                  </a:txBody>
                  <a:tcPr/>
                </a:tc>
              </a:tr>
              <a:tr h="370840">
                <a:tc>
                  <a:txBody>
                    <a:bodyPr/>
                    <a:lstStyle/>
                    <a:p>
                      <a:r>
                        <a:rPr lang="en-US" sz="1600" dirty="0" smtClean="0"/>
                        <a:t>Specific, measurable</a:t>
                      </a:r>
                      <a:endParaRPr lang="en-US" sz="1600" dirty="0"/>
                    </a:p>
                  </a:txBody>
                  <a:tcPr/>
                </a:tc>
                <a:tc>
                  <a:txBody>
                    <a:bodyPr/>
                    <a:lstStyle/>
                    <a:p>
                      <a:r>
                        <a:rPr lang="en-US" sz="1600" dirty="0" smtClean="0"/>
                        <a:t>Selecting participants/Samples</a:t>
                      </a:r>
                      <a:endParaRPr lang="en-US" sz="1600" dirty="0"/>
                    </a:p>
                  </a:txBody>
                  <a:tcPr/>
                </a:tc>
                <a:tc>
                  <a:txBody>
                    <a:bodyPr/>
                    <a:lstStyle/>
                    <a:p>
                      <a:r>
                        <a:rPr lang="en-US" sz="1600" dirty="0" smtClean="0"/>
                        <a:t>General &amp; Broad</a:t>
                      </a:r>
                    </a:p>
                    <a:p>
                      <a:r>
                        <a:rPr lang="en-US" sz="1600" dirty="0" smtClean="0"/>
                        <a:t>Participants’ experiences</a:t>
                      </a:r>
                      <a:endParaRPr lang="en-US" sz="1600" dirty="0"/>
                    </a:p>
                  </a:txBody>
                  <a:tcPr/>
                </a:tc>
              </a:tr>
              <a:tr h="370840">
                <a:tc>
                  <a:txBody>
                    <a:bodyPr/>
                    <a:lstStyle/>
                    <a:p>
                      <a:r>
                        <a:rPr lang="en-US" sz="1600" dirty="0" smtClean="0"/>
                        <a:t>Predetermined instrument</a:t>
                      </a:r>
                    </a:p>
                    <a:p>
                      <a:r>
                        <a:rPr lang="en-US" sz="1600" dirty="0" smtClean="0"/>
                        <a:t>Numeric</a:t>
                      </a:r>
                    </a:p>
                    <a:p>
                      <a:r>
                        <a:rPr lang="en-US" sz="1600" dirty="0" smtClean="0"/>
                        <a:t>Large</a:t>
                      </a:r>
                      <a:r>
                        <a:rPr lang="en-US" sz="1600" baseline="0" dirty="0" smtClean="0"/>
                        <a:t> number of individuals</a:t>
                      </a:r>
                      <a:endParaRPr lang="en-US" sz="1600" dirty="0"/>
                    </a:p>
                  </a:txBody>
                  <a:tcPr/>
                </a:tc>
                <a:tc>
                  <a:txBody>
                    <a:bodyPr/>
                    <a:lstStyle/>
                    <a:p>
                      <a:r>
                        <a:rPr lang="en-US" sz="1600" dirty="0" smtClean="0"/>
                        <a:t>Collecting data</a:t>
                      </a:r>
                      <a:endParaRPr lang="en-US" sz="1600" dirty="0"/>
                    </a:p>
                  </a:txBody>
                  <a:tcPr/>
                </a:tc>
                <a:tc>
                  <a:txBody>
                    <a:bodyPr/>
                    <a:lstStyle/>
                    <a:p>
                      <a:r>
                        <a:rPr lang="en-US" sz="1600" dirty="0" smtClean="0"/>
                        <a:t>Emerging protocols</a:t>
                      </a:r>
                    </a:p>
                    <a:p>
                      <a:r>
                        <a:rPr lang="en-US" sz="1600" dirty="0" smtClean="0"/>
                        <a:t>Text or image data</a:t>
                      </a:r>
                    </a:p>
                    <a:p>
                      <a:r>
                        <a:rPr lang="en-US" sz="1600" dirty="0" smtClean="0"/>
                        <a:t>Small No of individuals</a:t>
                      </a:r>
                      <a:endParaRPr lang="en-US" sz="1600" dirty="0"/>
                    </a:p>
                  </a:txBody>
                  <a:tcPr/>
                </a:tc>
              </a:tr>
              <a:tr h="370840">
                <a:tc>
                  <a:txBody>
                    <a:bodyPr/>
                    <a:lstStyle/>
                    <a:p>
                      <a:r>
                        <a:rPr lang="en-US" sz="1600" dirty="0" smtClean="0"/>
                        <a:t>Statistical analysis</a:t>
                      </a:r>
                    </a:p>
                    <a:p>
                      <a:r>
                        <a:rPr lang="en-US" sz="1600" dirty="0" smtClean="0"/>
                        <a:t>Comparison &amp; relationship among variables</a:t>
                      </a:r>
                      <a:endParaRPr lang="en-US" sz="1600" dirty="0"/>
                    </a:p>
                  </a:txBody>
                  <a:tcPr/>
                </a:tc>
                <a:tc>
                  <a:txBody>
                    <a:bodyPr/>
                    <a:lstStyle/>
                    <a:p>
                      <a:r>
                        <a:rPr lang="en-US" sz="1600" dirty="0" smtClean="0"/>
                        <a:t>Analyzing &amp; interpreting data</a:t>
                      </a:r>
                      <a:endParaRPr lang="en-US" sz="1600" dirty="0"/>
                    </a:p>
                  </a:txBody>
                  <a:tcPr/>
                </a:tc>
                <a:tc>
                  <a:txBody>
                    <a:bodyPr/>
                    <a:lstStyle/>
                    <a:p>
                      <a:r>
                        <a:rPr lang="en-US" sz="1600" dirty="0" smtClean="0"/>
                        <a:t>Text</a:t>
                      </a:r>
                      <a:r>
                        <a:rPr lang="en-US" sz="1600" baseline="0" dirty="0" smtClean="0"/>
                        <a:t> Analysis</a:t>
                      </a:r>
                    </a:p>
                    <a:p>
                      <a:r>
                        <a:rPr lang="en-US" sz="1600" baseline="0" dirty="0" smtClean="0"/>
                        <a:t>Description Analysis &amp; thematic development</a:t>
                      </a:r>
                    </a:p>
                    <a:p>
                      <a:r>
                        <a:rPr lang="en-US" sz="1600" baseline="0" dirty="0" smtClean="0"/>
                        <a:t>Large meaning of findings</a:t>
                      </a:r>
                      <a:endParaRPr lang="en-US" sz="1600" dirty="0"/>
                    </a:p>
                  </a:txBody>
                  <a:tcPr/>
                </a:tc>
              </a:tr>
              <a:tr h="370840">
                <a:tc>
                  <a:txBody>
                    <a:bodyPr/>
                    <a:lstStyle/>
                    <a:p>
                      <a:r>
                        <a:rPr lang="en-US" sz="1600" dirty="0" smtClean="0"/>
                        <a:t>Standard &amp; fixed</a:t>
                      </a:r>
                    </a:p>
                    <a:p>
                      <a:r>
                        <a:rPr lang="en-US" sz="1600" dirty="0" smtClean="0"/>
                        <a:t>Objective &amp; unbiased</a:t>
                      </a:r>
                      <a:endParaRPr lang="en-US" sz="1600" dirty="0"/>
                    </a:p>
                  </a:txBody>
                  <a:tcPr/>
                </a:tc>
                <a:tc>
                  <a:txBody>
                    <a:bodyPr/>
                    <a:lstStyle/>
                    <a:p>
                      <a:r>
                        <a:rPr lang="en-US" sz="1600" dirty="0" smtClean="0"/>
                        <a:t>Evaluating research</a:t>
                      </a:r>
                      <a:endParaRPr lang="en-US" sz="1600" dirty="0"/>
                    </a:p>
                  </a:txBody>
                  <a:tcPr/>
                </a:tc>
                <a:tc>
                  <a:txBody>
                    <a:bodyPr/>
                    <a:lstStyle/>
                    <a:p>
                      <a:r>
                        <a:rPr lang="en-US" sz="1600" dirty="0" smtClean="0"/>
                        <a:t>Flexible</a:t>
                      </a:r>
                      <a:r>
                        <a:rPr lang="en-US" sz="1600" baseline="0" dirty="0" smtClean="0"/>
                        <a:t> &amp; Emerging</a:t>
                      </a:r>
                    </a:p>
                    <a:p>
                      <a:r>
                        <a:rPr lang="en-US" sz="1600" baseline="0" dirty="0" smtClean="0"/>
                        <a:t>Reflexive &amp; biased</a:t>
                      </a:r>
                      <a:endParaRPr lang="en-US" sz="1600" dirty="0"/>
                    </a:p>
                  </a:txBody>
                  <a:tcPr/>
                </a:tc>
              </a:tr>
              <a:tr h="370840">
                <a:tc>
                  <a:txBody>
                    <a:bodyPr/>
                    <a:lstStyle/>
                    <a:p>
                      <a:endParaRPr lang="en-US" sz="1600"/>
                    </a:p>
                  </a:txBody>
                  <a:tcPr/>
                </a:tc>
                <a:tc>
                  <a:txBody>
                    <a:bodyPr/>
                    <a:lstStyle/>
                    <a:p>
                      <a:endParaRPr lang="en-US" sz="1600"/>
                    </a:p>
                  </a:txBody>
                  <a:tcPr/>
                </a:tc>
                <a:tc>
                  <a:txBody>
                    <a:bodyPr/>
                    <a:lstStyle/>
                    <a:p>
                      <a:endParaRPr lang="en-US" sz="1600" dirty="0"/>
                    </a:p>
                  </a:txBody>
                  <a:tcPr/>
                </a:tc>
              </a:tr>
            </a:tbl>
          </a:graphicData>
        </a:graphic>
      </p:graphicFrame>
      <p:sp>
        <p:nvSpPr>
          <p:cNvPr id="2" name="Title 1"/>
          <p:cNvSpPr>
            <a:spLocks noGrp="1"/>
          </p:cNvSpPr>
          <p:nvPr>
            <p:ph type="title"/>
          </p:nvPr>
        </p:nvSpPr>
        <p:spPr/>
        <p:txBody>
          <a:bodyPr>
            <a:normAutofit/>
          </a:bodyPr>
          <a:lstStyle/>
          <a:p>
            <a:r>
              <a:rPr lang="en-US" sz="1800" dirty="0" smtClean="0">
                <a:latin typeface="Times New Roman" pitchFamily="18" charset="0"/>
                <a:cs typeface="Times New Roman" pitchFamily="18" charset="0"/>
              </a:rPr>
              <a:t>CHARACTERISTICS OF QUANTITATIVE &amp; QUALITATIVE RESEARCH</a:t>
            </a:r>
            <a:endParaRPr lang="en-US" sz="1800" dirty="0">
              <a:latin typeface="Times New Roman" pitchFamily="18" charset="0"/>
              <a:cs typeface="Times New Roman"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533400" y="1066800"/>
          <a:ext cx="8229600" cy="4795520"/>
        </p:xfrm>
        <a:graphic>
          <a:graphicData uri="http://schemas.openxmlformats.org/drawingml/2006/table">
            <a:tbl>
              <a:tblPr firstRow="1" bandRow="1">
                <a:tableStyleId>{5C22544A-7EE6-4342-B048-85BDC9FD1C3A}</a:tableStyleId>
              </a:tblPr>
              <a:tblGrid>
                <a:gridCol w="1981200"/>
                <a:gridCol w="6248400"/>
              </a:tblGrid>
              <a:tr h="370840">
                <a:tc>
                  <a:txBody>
                    <a:bodyPr/>
                    <a:lstStyle/>
                    <a:p>
                      <a:r>
                        <a:rPr lang="en-US" dirty="0" smtClean="0"/>
                        <a:t>APPROACH</a:t>
                      </a:r>
                      <a:endParaRPr lang="en-US" dirty="0"/>
                    </a:p>
                  </a:txBody>
                  <a:tcPr/>
                </a:tc>
                <a:tc>
                  <a:txBody>
                    <a:bodyPr/>
                    <a:lstStyle/>
                    <a:p>
                      <a:r>
                        <a:rPr lang="en-US" dirty="0" smtClean="0"/>
                        <a:t>                                KEY QUESTIONS</a:t>
                      </a:r>
                      <a:endParaRPr lang="en-US" dirty="0"/>
                    </a:p>
                  </a:txBody>
                  <a:tcPr/>
                </a:tc>
              </a:tr>
              <a:tr h="370840">
                <a:tc>
                  <a:txBody>
                    <a:bodyPr/>
                    <a:lstStyle/>
                    <a:p>
                      <a:r>
                        <a:rPr lang="en-US" sz="1600" b="1" dirty="0" smtClean="0">
                          <a:latin typeface="Times New Roman" pitchFamily="18" charset="0"/>
                          <a:cs typeface="Times New Roman" pitchFamily="18" charset="0"/>
                        </a:rPr>
                        <a:t>Case</a:t>
                      </a:r>
                      <a:r>
                        <a:rPr lang="en-US" sz="1600" b="1" baseline="0" dirty="0" smtClean="0">
                          <a:latin typeface="Times New Roman" pitchFamily="18" charset="0"/>
                          <a:cs typeface="Times New Roman" pitchFamily="18" charset="0"/>
                        </a:rPr>
                        <a:t> study</a:t>
                      </a:r>
                      <a:endParaRPr lang="en-US" sz="1600" b="1" dirty="0">
                        <a:latin typeface="Times New Roman" pitchFamily="18" charset="0"/>
                        <a:cs typeface="Times New Roman" pitchFamily="18" charset="0"/>
                      </a:endParaRPr>
                    </a:p>
                  </a:txBody>
                  <a:tcPr/>
                </a:tc>
                <a:tc>
                  <a:txBody>
                    <a:bodyPr/>
                    <a:lstStyle/>
                    <a:p>
                      <a:r>
                        <a:rPr lang="en-US" sz="1600" dirty="0" smtClean="0">
                          <a:latin typeface="Times New Roman" pitchFamily="18" charset="0"/>
                          <a:cs typeface="Times New Roman" pitchFamily="18" charset="0"/>
                        </a:rPr>
                        <a:t>What are the characteristics of particular entity, phenomenon , or person?</a:t>
                      </a:r>
                      <a:endParaRPr lang="en-US" sz="1600" dirty="0">
                        <a:latin typeface="Times New Roman" pitchFamily="18" charset="0"/>
                        <a:cs typeface="Times New Roman" pitchFamily="18" charset="0"/>
                      </a:endParaRPr>
                    </a:p>
                  </a:txBody>
                  <a:tcPr/>
                </a:tc>
              </a:tr>
              <a:tr h="370840">
                <a:tc>
                  <a:txBody>
                    <a:bodyPr/>
                    <a:lstStyle/>
                    <a:p>
                      <a:r>
                        <a:rPr lang="en-US" sz="1600" b="1" dirty="0" smtClean="0">
                          <a:latin typeface="Times New Roman" pitchFamily="18" charset="0"/>
                          <a:cs typeface="Times New Roman" pitchFamily="18" charset="0"/>
                        </a:rPr>
                        <a:t>Ethnography</a:t>
                      </a:r>
                      <a:endParaRPr lang="en-US" sz="1600" b="1" dirty="0">
                        <a:latin typeface="Times New Roman" pitchFamily="18" charset="0"/>
                        <a:cs typeface="Times New Roman" pitchFamily="18" charset="0"/>
                      </a:endParaRPr>
                    </a:p>
                  </a:txBody>
                  <a:tcPr/>
                </a:tc>
                <a:tc>
                  <a:txBody>
                    <a:bodyPr/>
                    <a:lstStyle/>
                    <a:p>
                      <a:r>
                        <a:rPr lang="en-US" sz="1600" dirty="0" smtClean="0">
                          <a:latin typeface="Times New Roman" pitchFamily="18" charset="0"/>
                          <a:cs typeface="Times New Roman" pitchFamily="18" charset="0"/>
                        </a:rPr>
                        <a:t>What</a:t>
                      </a:r>
                      <a:r>
                        <a:rPr lang="en-US" sz="1600" baseline="0" dirty="0" smtClean="0">
                          <a:latin typeface="Times New Roman" pitchFamily="18" charset="0"/>
                          <a:cs typeface="Times New Roman" pitchFamily="18" charset="0"/>
                        </a:rPr>
                        <a:t> are </a:t>
                      </a:r>
                      <a:r>
                        <a:rPr lang="en-US" sz="1600" dirty="0" smtClean="0">
                          <a:latin typeface="Times New Roman" pitchFamily="18" charset="0"/>
                          <a:cs typeface="Times New Roman" pitchFamily="18" charset="0"/>
                        </a:rPr>
                        <a:t>the</a:t>
                      </a:r>
                      <a:r>
                        <a:rPr lang="en-US" sz="1600" baseline="0" dirty="0" smtClean="0">
                          <a:latin typeface="Times New Roman" pitchFamily="18" charset="0"/>
                          <a:cs typeface="Times New Roman" pitchFamily="18" charset="0"/>
                        </a:rPr>
                        <a:t> cultural patterns and perspectives of this group in its natural setting? </a:t>
                      </a:r>
                      <a:endParaRPr lang="en-US" sz="1600" dirty="0">
                        <a:latin typeface="Times New Roman" pitchFamily="18" charset="0"/>
                        <a:cs typeface="Times New Roman" pitchFamily="18" charset="0"/>
                      </a:endParaRPr>
                    </a:p>
                  </a:txBody>
                  <a:tcPr/>
                </a:tc>
              </a:tr>
              <a:tr h="370840">
                <a:tc>
                  <a:txBody>
                    <a:bodyPr/>
                    <a:lstStyle/>
                    <a:p>
                      <a:r>
                        <a:rPr lang="en-US" sz="1600" b="1" dirty="0" smtClean="0">
                          <a:latin typeface="Times New Roman" pitchFamily="18" charset="0"/>
                          <a:cs typeface="Times New Roman" pitchFamily="18" charset="0"/>
                        </a:rPr>
                        <a:t>Ethology</a:t>
                      </a:r>
                      <a:endParaRPr lang="en-US" sz="1600" b="1" dirty="0">
                        <a:latin typeface="Times New Roman" pitchFamily="18" charset="0"/>
                        <a:cs typeface="Times New Roman" pitchFamily="18" charset="0"/>
                      </a:endParaRPr>
                    </a:p>
                  </a:txBody>
                  <a:tcPr/>
                </a:tc>
                <a:tc>
                  <a:txBody>
                    <a:bodyPr/>
                    <a:lstStyle/>
                    <a:p>
                      <a:r>
                        <a:rPr lang="en-US" sz="1600" dirty="0" smtClean="0">
                          <a:latin typeface="Times New Roman" pitchFamily="18" charset="0"/>
                          <a:cs typeface="Times New Roman" pitchFamily="18" charset="0"/>
                        </a:rPr>
                        <a:t>How do the origins</a:t>
                      </a:r>
                      <a:r>
                        <a:rPr lang="en-US" sz="1600" baseline="0" dirty="0" smtClean="0">
                          <a:latin typeface="Times New Roman" pitchFamily="18" charset="0"/>
                          <a:cs typeface="Times New Roman" pitchFamily="18" charset="0"/>
                        </a:rPr>
                        <a:t>, characteristics, and culture of different societies compare to one another?</a:t>
                      </a:r>
                      <a:endParaRPr lang="en-US" sz="1600" dirty="0">
                        <a:latin typeface="Times New Roman" pitchFamily="18" charset="0"/>
                        <a:cs typeface="Times New Roman" pitchFamily="18" charset="0"/>
                      </a:endParaRPr>
                    </a:p>
                  </a:txBody>
                  <a:tcPr/>
                </a:tc>
              </a:tr>
              <a:tr h="370840">
                <a:tc>
                  <a:txBody>
                    <a:bodyPr/>
                    <a:lstStyle/>
                    <a:p>
                      <a:r>
                        <a:rPr lang="en-US" sz="1600" b="1" dirty="0" smtClean="0">
                          <a:latin typeface="Times New Roman" pitchFamily="18" charset="0"/>
                          <a:cs typeface="Times New Roman" pitchFamily="18" charset="0"/>
                        </a:rPr>
                        <a:t>Ethnomethodology</a:t>
                      </a:r>
                      <a:endParaRPr lang="en-US" sz="1600" b="1" dirty="0">
                        <a:latin typeface="Times New Roman" pitchFamily="18" charset="0"/>
                        <a:cs typeface="Times New Roman" pitchFamily="18" charset="0"/>
                      </a:endParaRPr>
                    </a:p>
                  </a:txBody>
                  <a:tcPr/>
                </a:tc>
                <a:tc>
                  <a:txBody>
                    <a:bodyPr/>
                    <a:lstStyle/>
                    <a:p>
                      <a:r>
                        <a:rPr lang="en-US" sz="1600" dirty="0" smtClean="0">
                          <a:latin typeface="Times New Roman" pitchFamily="18" charset="0"/>
                          <a:cs typeface="Times New Roman" pitchFamily="18" charset="0"/>
                        </a:rPr>
                        <a:t>How do people make sense of their everyday activities</a:t>
                      </a:r>
                      <a:r>
                        <a:rPr lang="en-US" sz="1600" baseline="0" dirty="0" smtClean="0">
                          <a:latin typeface="Times New Roman" pitchFamily="18" charset="0"/>
                          <a:cs typeface="Times New Roman" pitchFamily="18" charset="0"/>
                        </a:rPr>
                        <a:t> in order to behave in socially accepted ways?</a:t>
                      </a:r>
                      <a:endParaRPr lang="en-US" sz="1600" dirty="0">
                        <a:latin typeface="Times New Roman" pitchFamily="18" charset="0"/>
                        <a:cs typeface="Times New Roman" pitchFamily="18" charset="0"/>
                      </a:endParaRPr>
                    </a:p>
                  </a:txBody>
                  <a:tcPr/>
                </a:tc>
              </a:tr>
              <a:tr h="370840">
                <a:tc>
                  <a:txBody>
                    <a:bodyPr/>
                    <a:lstStyle/>
                    <a:p>
                      <a:r>
                        <a:rPr lang="en-US" sz="1600" b="1" dirty="0" smtClean="0">
                          <a:latin typeface="Times New Roman" pitchFamily="18" charset="0"/>
                          <a:cs typeface="Times New Roman" pitchFamily="18" charset="0"/>
                        </a:rPr>
                        <a:t>Grounded theory</a:t>
                      </a:r>
                      <a:endParaRPr lang="en-US" sz="1600" b="1" dirty="0">
                        <a:latin typeface="Times New Roman" pitchFamily="18" charset="0"/>
                        <a:cs typeface="Times New Roman" pitchFamily="18" charset="0"/>
                      </a:endParaRPr>
                    </a:p>
                  </a:txBody>
                  <a:tcPr/>
                </a:tc>
                <a:tc>
                  <a:txBody>
                    <a:bodyPr/>
                    <a:lstStyle/>
                    <a:p>
                      <a:r>
                        <a:rPr lang="en-US" sz="1600" dirty="0" smtClean="0">
                          <a:latin typeface="Times New Roman" pitchFamily="18" charset="0"/>
                          <a:cs typeface="Times New Roman" pitchFamily="18" charset="0"/>
                        </a:rPr>
                        <a:t>How is an inductively</a:t>
                      </a:r>
                      <a:r>
                        <a:rPr lang="en-US" sz="1600" baseline="0" dirty="0" smtClean="0">
                          <a:latin typeface="Times New Roman" pitchFamily="18" charset="0"/>
                          <a:cs typeface="Times New Roman" pitchFamily="18" charset="0"/>
                        </a:rPr>
                        <a:t> derived theory about a phenomenon grounded in the data in a particular setting?</a:t>
                      </a:r>
                      <a:endParaRPr lang="en-US" sz="1600" dirty="0">
                        <a:latin typeface="Times New Roman" pitchFamily="18" charset="0"/>
                        <a:cs typeface="Times New Roman" pitchFamily="18" charset="0"/>
                      </a:endParaRPr>
                    </a:p>
                  </a:txBody>
                  <a:tcPr/>
                </a:tc>
              </a:tr>
              <a:tr h="370840">
                <a:tc>
                  <a:txBody>
                    <a:bodyPr/>
                    <a:lstStyle/>
                    <a:p>
                      <a:r>
                        <a:rPr lang="en-US" sz="1600" b="1" dirty="0" smtClean="0">
                          <a:latin typeface="Times New Roman" pitchFamily="18" charset="0"/>
                          <a:cs typeface="Times New Roman" pitchFamily="18" charset="0"/>
                        </a:rPr>
                        <a:t>Phenomenology</a:t>
                      </a:r>
                      <a:endParaRPr lang="en-US" sz="1600" b="1" dirty="0">
                        <a:latin typeface="Times New Roman" pitchFamily="18" charset="0"/>
                        <a:cs typeface="Times New Roman" pitchFamily="18" charset="0"/>
                      </a:endParaRPr>
                    </a:p>
                  </a:txBody>
                  <a:tcPr/>
                </a:tc>
                <a:tc>
                  <a:txBody>
                    <a:bodyPr/>
                    <a:lstStyle/>
                    <a:p>
                      <a:r>
                        <a:rPr lang="en-US" sz="1600" dirty="0" smtClean="0">
                          <a:latin typeface="Times New Roman" pitchFamily="18" charset="0"/>
                          <a:cs typeface="Times New Roman" pitchFamily="18" charset="0"/>
                        </a:rPr>
                        <a:t>What are the experience of an activity or concept from these particular participants`</a:t>
                      </a:r>
                      <a:r>
                        <a:rPr lang="en-US" sz="1600" baseline="0" dirty="0" smtClean="0">
                          <a:latin typeface="Times New Roman" pitchFamily="18" charset="0"/>
                          <a:cs typeface="Times New Roman" pitchFamily="18" charset="0"/>
                        </a:rPr>
                        <a:t> perspective?</a:t>
                      </a:r>
                      <a:endParaRPr lang="en-US" sz="1600" dirty="0">
                        <a:latin typeface="Times New Roman" pitchFamily="18" charset="0"/>
                        <a:cs typeface="Times New Roman" pitchFamily="18" charset="0"/>
                      </a:endParaRPr>
                    </a:p>
                  </a:txBody>
                  <a:tcPr/>
                </a:tc>
              </a:tr>
              <a:tr h="370840">
                <a:tc>
                  <a:txBody>
                    <a:bodyPr/>
                    <a:lstStyle/>
                    <a:p>
                      <a:r>
                        <a:rPr lang="en-US" sz="1600" b="1" dirty="0" smtClean="0">
                          <a:latin typeface="Times New Roman" pitchFamily="18" charset="0"/>
                          <a:cs typeface="Times New Roman" pitchFamily="18" charset="0"/>
                        </a:rPr>
                        <a:t>Symbolic Interaction</a:t>
                      </a:r>
                      <a:endParaRPr lang="en-US" sz="1600" b="1" dirty="0">
                        <a:latin typeface="Times New Roman" pitchFamily="18" charset="0"/>
                        <a:cs typeface="Times New Roman" pitchFamily="18" charset="0"/>
                      </a:endParaRPr>
                    </a:p>
                  </a:txBody>
                  <a:tcPr/>
                </a:tc>
                <a:tc>
                  <a:txBody>
                    <a:bodyPr/>
                    <a:lstStyle/>
                    <a:p>
                      <a:r>
                        <a:rPr lang="en-US" sz="1600" dirty="0" smtClean="0">
                          <a:latin typeface="Times New Roman" pitchFamily="18" charset="0"/>
                          <a:cs typeface="Times New Roman" pitchFamily="18" charset="0"/>
                        </a:rPr>
                        <a:t>How do people construct meanings and shared perspectives by interacting with others?</a:t>
                      </a:r>
                      <a:endParaRPr lang="en-US" sz="1600" dirty="0">
                        <a:latin typeface="Times New Roman" pitchFamily="18" charset="0"/>
                        <a:cs typeface="Times New Roman" pitchFamily="18" charset="0"/>
                      </a:endParaRPr>
                    </a:p>
                  </a:txBody>
                  <a:tcPr/>
                </a:tc>
              </a:tr>
              <a:tr h="370840">
                <a:tc>
                  <a:txBody>
                    <a:bodyPr/>
                    <a:lstStyle/>
                    <a:p>
                      <a:r>
                        <a:rPr lang="en-US" sz="1600" b="1" dirty="0" smtClean="0">
                          <a:latin typeface="Times New Roman" pitchFamily="18" charset="0"/>
                          <a:cs typeface="Times New Roman" pitchFamily="18" charset="0"/>
                        </a:rPr>
                        <a:t>Historical Research</a:t>
                      </a:r>
                      <a:endParaRPr lang="en-US" sz="1600" b="1" dirty="0">
                        <a:latin typeface="Times New Roman" pitchFamily="18" charset="0"/>
                        <a:cs typeface="Times New Roman" pitchFamily="18" charset="0"/>
                      </a:endParaRPr>
                    </a:p>
                  </a:txBody>
                  <a:tcPr/>
                </a:tc>
                <a:tc>
                  <a:txBody>
                    <a:bodyPr/>
                    <a:lstStyle/>
                    <a:p>
                      <a:r>
                        <a:rPr lang="en-US" sz="1600" dirty="0" smtClean="0">
                          <a:latin typeface="Times New Roman" pitchFamily="18" charset="0"/>
                          <a:cs typeface="Times New Roman" pitchFamily="18" charset="0"/>
                        </a:rPr>
                        <a:t>How does one</a:t>
                      </a:r>
                      <a:r>
                        <a:rPr lang="en-US" sz="1600" baseline="0"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systematically</a:t>
                      </a:r>
                      <a:r>
                        <a:rPr lang="en-US" sz="1600" baseline="0" dirty="0" smtClean="0">
                          <a:latin typeface="Times New Roman" pitchFamily="18" charset="0"/>
                          <a:cs typeface="Times New Roman" pitchFamily="18" charset="0"/>
                        </a:rPr>
                        <a:t> collect and evaluate data to understand and interpret past events?</a:t>
                      </a:r>
                      <a:endParaRPr lang="en-US" sz="1600" dirty="0">
                        <a:latin typeface="Times New Roman" pitchFamily="18" charset="0"/>
                        <a:cs typeface="Times New Roman" pitchFamily="18" charset="0"/>
                      </a:endParaRPr>
                    </a:p>
                  </a:txBody>
                  <a:tcPr/>
                </a:tc>
              </a:tr>
            </a:tbl>
          </a:graphicData>
        </a:graphic>
      </p:graphicFrame>
      <p:sp>
        <p:nvSpPr>
          <p:cNvPr id="2" name="Title 1"/>
          <p:cNvSpPr>
            <a:spLocks noGrp="1"/>
          </p:cNvSpPr>
          <p:nvPr>
            <p:ph type="title"/>
          </p:nvPr>
        </p:nvSpPr>
        <p:spPr/>
        <p:txBody>
          <a:bodyPr>
            <a:normAutofit/>
          </a:bodyPr>
          <a:lstStyle/>
          <a:p>
            <a:r>
              <a:rPr lang="en-US" sz="2000" b="1" dirty="0" smtClean="0">
                <a:latin typeface="Times New Roman" pitchFamily="18" charset="0"/>
                <a:cs typeface="Times New Roman" pitchFamily="18" charset="0"/>
              </a:rPr>
              <a:t>COMMON QUALITATIVE RESEARCH APPROACHES</a:t>
            </a:r>
            <a:endParaRPr lang="en-US" sz="2000" b="1" dirty="0">
              <a:latin typeface="Times New Roman" pitchFamily="18" charset="0"/>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xmlns="" val="3453149339"/>
              </p:ext>
            </p:extLst>
          </p:nvPr>
        </p:nvGraphicFramePr>
        <p:xfrm>
          <a:off x="457200" y="1481138"/>
          <a:ext cx="8229600" cy="4119880"/>
        </p:xfrm>
        <a:graphic>
          <a:graphicData uri="http://schemas.openxmlformats.org/drawingml/2006/table">
            <a:tbl>
              <a:tblPr firstRow="1" bandRow="1">
                <a:tableStyleId>{616DA210-FB5B-4158-B5E0-FEB733F419BA}</a:tableStyleId>
              </a:tblPr>
              <a:tblGrid>
                <a:gridCol w="2057400"/>
                <a:gridCol w="6172200"/>
              </a:tblGrid>
              <a:tr h="370840">
                <a:tc>
                  <a:txBody>
                    <a:bodyPr/>
                    <a:lstStyle/>
                    <a:p>
                      <a:pPr algn="just"/>
                      <a:r>
                        <a:rPr lang="en-US" dirty="0" smtClean="0"/>
                        <a:t>Approach</a:t>
                      </a:r>
                      <a:endParaRPr lang="en-US" dirty="0">
                        <a:latin typeface="Times New Roman" pitchFamily="18" charset="0"/>
                        <a:cs typeface="Times New Roman" pitchFamily="18" charset="0"/>
                      </a:endParaRPr>
                    </a:p>
                  </a:txBody>
                  <a:tcPr/>
                </a:tc>
                <a:tc>
                  <a:txBody>
                    <a:bodyPr/>
                    <a:lstStyle/>
                    <a:p>
                      <a:pPr algn="just"/>
                      <a:r>
                        <a:rPr lang="en-US" dirty="0" smtClean="0"/>
                        <a:t>                                        Key</a:t>
                      </a:r>
                      <a:r>
                        <a:rPr lang="en-US" baseline="0" dirty="0" smtClean="0"/>
                        <a:t> features</a:t>
                      </a:r>
                      <a:endParaRPr lang="en-US" dirty="0">
                        <a:latin typeface="Times New Roman" pitchFamily="18" charset="0"/>
                        <a:cs typeface="Times New Roman" pitchFamily="18" charset="0"/>
                      </a:endParaRPr>
                    </a:p>
                  </a:txBody>
                  <a:tcPr/>
                </a:tc>
              </a:tr>
              <a:tr h="370840">
                <a:tc>
                  <a:txBody>
                    <a:bodyPr/>
                    <a:lstStyle/>
                    <a:p>
                      <a:pPr algn="just"/>
                      <a:r>
                        <a:rPr lang="en-US" b="1" dirty="0" smtClean="0"/>
                        <a:t>Survey research</a:t>
                      </a:r>
                      <a:endParaRPr lang="en-US" b="1" dirty="0">
                        <a:latin typeface="Times New Roman" pitchFamily="18" charset="0"/>
                        <a:cs typeface="Times New Roman" pitchFamily="18" charset="0"/>
                      </a:endParaRPr>
                    </a:p>
                  </a:txBody>
                  <a:tcPr/>
                </a:tc>
                <a:tc>
                  <a:txBody>
                    <a:bodyPr/>
                    <a:lstStyle/>
                    <a:p>
                      <a:pPr algn="just"/>
                      <a:r>
                        <a:rPr lang="en-US" dirty="0" smtClean="0"/>
                        <a:t>Collecting numerical data to answer questions about current status.</a:t>
                      </a:r>
                      <a:endParaRPr lang="en-US" dirty="0">
                        <a:latin typeface="Times New Roman" pitchFamily="18" charset="0"/>
                        <a:cs typeface="Times New Roman" pitchFamily="18" charset="0"/>
                      </a:endParaRPr>
                    </a:p>
                  </a:txBody>
                  <a:tcPr/>
                </a:tc>
              </a:tr>
              <a:tr h="370840">
                <a:tc>
                  <a:txBody>
                    <a:bodyPr/>
                    <a:lstStyle/>
                    <a:p>
                      <a:pPr algn="just"/>
                      <a:r>
                        <a:rPr lang="en-US" b="1" dirty="0" smtClean="0"/>
                        <a:t>Correlational research</a:t>
                      </a:r>
                      <a:endParaRPr lang="en-US" b="1" dirty="0">
                        <a:latin typeface="Times New Roman" pitchFamily="18" charset="0"/>
                        <a:cs typeface="Times New Roman" pitchFamily="18" charset="0"/>
                      </a:endParaRPr>
                    </a:p>
                  </a:txBody>
                  <a:tcPr/>
                </a:tc>
                <a:tc>
                  <a:txBody>
                    <a:bodyPr/>
                    <a:lstStyle/>
                    <a:p>
                      <a:pPr algn="just"/>
                      <a:r>
                        <a:rPr lang="en-US" dirty="0" smtClean="0"/>
                        <a:t>Relation between two or more variables.</a:t>
                      </a:r>
                      <a:endParaRPr lang="en-US" dirty="0">
                        <a:latin typeface="Times New Roman" pitchFamily="18" charset="0"/>
                        <a:cs typeface="Times New Roman" pitchFamily="18" charset="0"/>
                      </a:endParaRPr>
                    </a:p>
                  </a:txBody>
                  <a:tcPr/>
                </a:tc>
              </a:tr>
              <a:tr h="370840">
                <a:tc>
                  <a:txBody>
                    <a:bodyPr/>
                    <a:lstStyle/>
                    <a:p>
                      <a:pPr algn="just"/>
                      <a:r>
                        <a:rPr lang="en-US" b="1" dirty="0" smtClean="0"/>
                        <a:t>Causal-comparative</a:t>
                      </a:r>
                      <a:endParaRPr lang="en-US" b="1" dirty="0">
                        <a:latin typeface="Times New Roman" pitchFamily="18" charset="0"/>
                        <a:cs typeface="Times New Roman" pitchFamily="18" charset="0"/>
                      </a:endParaRPr>
                    </a:p>
                  </a:txBody>
                  <a:tcPr/>
                </a:tc>
                <a:tc>
                  <a:txBody>
                    <a:bodyPr/>
                    <a:lstStyle/>
                    <a:p>
                      <a:pPr algn="just"/>
                      <a:r>
                        <a:rPr lang="en-US" dirty="0" smtClean="0"/>
                        <a:t>Investigate differences between two or more different programmes, methods ,or groups.</a:t>
                      </a:r>
                      <a:endParaRPr lang="en-US" dirty="0">
                        <a:latin typeface="Times New Roman" pitchFamily="18" charset="0"/>
                        <a:cs typeface="Times New Roman" pitchFamily="18" charset="0"/>
                      </a:endParaRPr>
                    </a:p>
                  </a:txBody>
                  <a:tcPr/>
                </a:tc>
              </a:tr>
              <a:tr h="370840">
                <a:tc>
                  <a:txBody>
                    <a:bodyPr/>
                    <a:lstStyle/>
                    <a:p>
                      <a:pPr algn="just"/>
                      <a:r>
                        <a:rPr lang="en-US" b="1" dirty="0" smtClean="0"/>
                        <a:t>Experimental</a:t>
                      </a:r>
                      <a:endParaRPr lang="en-US" b="1" dirty="0">
                        <a:latin typeface="Times New Roman" pitchFamily="18" charset="0"/>
                        <a:cs typeface="Times New Roman" pitchFamily="18" charset="0"/>
                      </a:endParaRPr>
                    </a:p>
                  </a:txBody>
                  <a:tcPr/>
                </a:tc>
                <a:tc>
                  <a:txBody>
                    <a:bodyPr/>
                    <a:lstStyle/>
                    <a:p>
                      <a:pPr algn="just"/>
                      <a:r>
                        <a:rPr lang="en-US" dirty="0" smtClean="0"/>
                        <a:t>One independent</a:t>
                      </a:r>
                      <a:r>
                        <a:rPr lang="en-US" baseline="0" dirty="0" smtClean="0"/>
                        <a:t> </a:t>
                      </a:r>
                      <a:r>
                        <a:rPr lang="en-US" dirty="0" smtClean="0"/>
                        <a:t>variable is manipulated,</a:t>
                      </a:r>
                      <a:r>
                        <a:rPr lang="en-US" baseline="0" dirty="0" smtClean="0"/>
                        <a:t> </a:t>
                      </a:r>
                      <a:r>
                        <a:rPr lang="en-US" dirty="0" smtClean="0"/>
                        <a:t>others variables are controlled, and the effect on one or more dependent variable is observed.</a:t>
                      </a:r>
                      <a:endParaRPr lang="en-US" dirty="0">
                        <a:latin typeface="Times New Roman" pitchFamily="18" charset="0"/>
                        <a:cs typeface="Times New Roman" pitchFamily="18" charset="0"/>
                      </a:endParaRPr>
                    </a:p>
                  </a:txBody>
                  <a:tcPr/>
                </a:tc>
              </a:tr>
              <a:tr h="370840">
                <a:tc>
                  <a:txBody>
                    <a:bodyPr/>
                    <a:lstStyle/>
                    <a:p>
                      <a:pPr algn="just"/>
                      <a:r>
                        <a:rPr lang="en-US" b="1" dirty="0" smtClean="0"/>
                        <a:t>Single-Subject experimental</a:t>
                      </a:r>
                      <a:endParaRPr lang="en-US" b="1" dirty="0">
                        <a:latin typeface="Times New Roman" pitchFamily="18" charset="0"/>
                        <a:cs typeface="Times New Roman" pitchFamily="18" charset="0"/>
                      </a:endParaRPr>
                    </a:p>
                  </a:txBody>
                  <a:tcPr/>
                </a:tc>
                <a:tc>
                  <a:txBody>
                    <a:bodyPr/>
                    <a:lstStyle/>
                    <a:p>
                      <a:pPr algn="just"/>
                      <a:r>
                        <a:rPr lang="en-US" dirty="0" smtClean="0"/>
                        <a:t>This design is used to study the behavior change, a single person’s</a:t>
                      </a:r>
                      <a:r>
                        <a:rPr lang="en-US" baseline="0" dirty="0" smtClean="0"/>
                        <a:t> behavior before  treatment to behavior exhibited during experiment.</a:t>
                      </a:r>
                      <a:endParaRPr lang="en-US" dirty="0">
                        <a:latin typeface="Times New Roman" pitchFamily="18" charset="0"/>
                        <a:cs typeface="Times New Roman" pitchFamily="18" charset="0"/>
                      </a:endParaRPr>
                    </a:p>
                  </a:txBody>
                  <a:tcPr/>
                </a:tc>
              </a:tr>
            </a:tbl>
          </a:graphicData>
        </a:graphic>
      </p:graphicFrame>
      <p:sp>
        <p:nvSpPr>
          <p:cNvPr id="2" name="Title 1"/>
          <p:cNvSpPr>
            <a:spLocks noGrp="1"/>
          </p:cNvSpPr>
          <p:nvPr>
            <p:ph type="title"/>
          </p:nvPr>
        </p:nvSpPr>
        <p:spPr/>
        <p:txBody>
          <a:bodyPr>
            <a:normAutofit/>
          </a:bodyPr>
          <a:lstStyle/>
          <a:p>
            <a:r>
              <a:rPr lang="en-US" sz="2800" b="1" dirty="0" smtClean="0">
                <a:latin typeface="Times New Roman" pitchFamily="18" charset="0"/>
                <a:cs typeface="Times New Roman" pitchFamily="18" charset="0"/>
              </a:rPr>
              <a:t>          QUANTITATIVE APPROACHES</a:t>
            </a:r>
            <a:endParaRPr lang="en-US" sz="2800" b="1" dirty="0">
              <a:latin typeface="Times New Roman" pitchFamily="18" charset="0"/>
              <a:cs typeface="Times New Roman"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624078" indent="-514350">
              <a:buAutoNum type="arabicPeriod"/>
            </a:pPr>
            <a:r>
              <a:rPr lang="en-US" sz="2000" dirty="0" smtClean="0">
                <a:latin typeface="Times New Roman" pitchFamily="18" charset="0"/>
                <a:cs typeface="Times New Roman" pitchFamily="18" charset="0"/>
              </a:rPr>
              <a:t>Gay L.R, 1996 Educational Research.</a:t>
            </a:r>
          </a:p>
          <a:p>
            <a:pPr marL="624078" indent="-514350">
              <a:buAutoNum type="arabicPeriod"/>
            </a:pPr>
            <a:endParaRPr lang="en-US" sz="2000" dirty="0" smtClean="0">
              <a:latin typeface="Times New Roman" pitchFamily="18" charset="0"/>
              <a:cs typeface="Times New Roman" pitchFamily="18" charset="0"/>
            </a:endParaRPr>
          </a:p>
          <a:p>
            <a:pPr marL="624078" indent="-514350">
              <a:buAutoNum type="arabicPeriod"/>
            </a:pPr>
            <a:r>
              <a:rPr lang="en-US" sz="2000" dirty="0" smtClean="0">
                <a:latin typeface="Times New Roman" pitchFamily="18" charset="0"/>
                <a:cs typeface="Times New Roman" pitchFamily="18" charset="0"/>
              </a:rPr>
              <a:t>Mackey. A &amp; Gass Susan M 2005, Second Language Research Methology and Design.</a:t>
            </a:r>
          </a:p>
          <a:p>
            <a:pPr marL="624078" indent="-514350">
              <a:buAutoNum type="arabicPeriod"/>
            </a:pPr>
            <a:endParaRPr lang="en-US" sz="2000" dirty="0" smtClean="0">
              <a:latin typeface="Times New Roman" pitchFamily="18" charset="0"/>
              <a:cs typeface="Times New Roman" pitchFamily="18" charset="0"/>
            </a:endParaRPr>
          </a:p>
          <a:p>
            <a:pPr marL="624078" indent="-514350">
              <a:buAutoNum type="arabicPeriod"/>
            </a:pPr>
            <a:r>
              <a:rPr lang="en-US" sz="2000" dirty="0" smtClean="0">
                <a:latin typeface="Times New Roman" pitchFamily="18" charset="0"/>
                <a:cs typeface="Times New Roman" pitchFamily="18" charset="0"/>
              </a:rPr>
              <a:t>Denscombe Martvn 2010, The Good Research Guide.</a:t>
            </a:r>
            <a:endParaRPr lang="en-US" sz="2000" dirty="0">
              <a:latin typeface="Times New Roman" pitchFamily="18" charset="0"/>
              <a:cs typeface="Times New Roman" pitchFamily="18" charset="0"/>
            </a:endParaRPr>
          </a:p>
        </p:txBody>
      </p:sp>
      <p:sp>
        <p:nvSpPr>
          <p:cNvPr id="3" name="Title 2"/>
          <p:cNvSpPr>
            <a:spLocks noGrp="1"/>
          </p:cNvSpPr>
          <p:nvPr>
            <p:ph type="title"/>
          </p:nvPr>
        </p:nvSpPr>
        <p:spPr/>
        <p:txBody>
          <a:bodyPr/>
          <a:lstStyle/>
          <a:p>
            <a:r>
              <a:rPr lang="en-US" dirty="0" smtClean="0"/>
              <a:t>		    </a:t>
            </a:r>
            <a:r>
              <a:rPr lang="en-US" sz="3200" dirty="0" smtClean="0">
                <a:latin typeface="Times New Roman" pitchFamily="18" charset="0"/>
                <a:cs typeface="Times New Roman" pitchFamily="18" charset="0"/>
              </a:rPr>
              <a:t>Work Cited</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xmlns="" val="31143567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514"/>
            <a:ext cx="7772400" cy="1470025"/>
          </a:xfrm>
        </p:spPr>
        <p:txBody>
          <a:bodyPr>
            <a:normAutofit/>
          </a:bodyPr>
          <a:lstStyle/>
          <a:p>
            <a:r>
              <a:rPr lang="en-US" sz="2800" b="1" dirty="0" smtClean="0">
                <a:latin typeface="Times New Roman" pitchFamily="18" charset="0"/>
                <a:cs typeface="Times New Roman" pitchFamily="18" charset="0"/>
              </a:rPr>
              <a:t>DEFINATION OF PARADIGM</a:t>
            </a:r>
            <a:endParaRPr lang="en-US" sz="2800" b="1" dirty="0">
              <a:latin typeface="Times New Roman" pitchFamily="18" charset="0"/>
              <a:cs typeface="Times New Roman" pitchFamily="18" charset="0"/>
            </a:endParaRPr>
          </a:p>
        </p:txBody>
      </p:sp>
      <p:sp>
        <p:nvSpPr>
          <p:cNvPr id="3" name="Subtitle 2"/>
          <p:cNvSpPr>
            <a:spLocks noGrp="1"/>
          </p:cNvSpPr>
          <p:nvPr>
            <p:ph type="subTitle" idx="1"/>
          </p:nvPr>
        </p:nvSpPr>
        <p:spPr>
          <a:xfrm>
            <a:off x="1295400" y="1447800"/>
            <a:ext cx="6400800" cy="1752600"/>
          </a:xfrm>
        </p:spPr>
        <p:txBody>
          <a:bodyPr>
            <a:noAutofit/>
          </a:bodyPr>
          <a:lstStyle/>
          <a:p>
            <a:pPr algn="just"/>
            <a:endParaRPr lang="en-US" sz="2400" dirty="0" smtClean="0">
              <a:solidFill>
                <a:schemeClr val="tx1"/>
              </a:solidFill>
              <a:latin typeface="Times New Roman" pitchFamily="18" charset="0"/>
              <a:cs typeface="Times New Roman" pitchFamily="18" charset="0"/>
            </a:endParaRPr>
          </a:p>
          <a:p>
            <a:pPr algn="just"/>
            <a:r>
              <a:rPr lang="en-US" sz="2400" dirty="0" smtClean="0">
                <a:solidFill>
                  <a:schemeClr val="tx1"/>
                </a:solidFill>
                <a:latin typeface="Times New Roman" pitchFamily="18" charset="0"/>
                <a:cs typeface="Times New Roman" pitchFamily="18" charset="0"/>
              </a:rPr>
              <a:t>Paradigm is a world view or set of assumptions about how things work, and it means a shared understanding of reality. Qualitative, Quantitative and Mixed method research involve different assumptions. How research be conducted?</a:t>
            </a:r>
            <a:r>
              <a:rPr lang="en-US" sz="2400" dirty="0">
                <a:solidFill>
                  <a:schemeClr val="tx1"/>
                </a:solidFill>
                <a:latin typeface="Times New Roman" pitchFamily="18" charset="0"/>
                <a:cs typeface="Times New Roman" pitchFamily="18" charset="0"/>
              </a:rPr>
              <a:t> </a:t>
            </a:r>
            <a:r>
              <a:rPr lang="en-US" sz="2400" dirty="0" smtClean="0">
                <a:solidFill>
                  <a:schemeClr val="tx1"/>
                </a:solidFill>
                <a:latin typeface="Times New Roman" pitchFamily="18" charset="0"/>
                <a:cs typeface="Times New Roman" pitchFamily="18" charset="0"/>
              </a:rPr>
              <a:t>An assumption is a thing that is accepted as true or as certain to happen without proof. </a:t>
            </a:r>
          </a:p>
          <a:p>
            <a:pPr algn="just"/>
            <a:r>
              <a:rPr lang="en-US" sz="2400" dirty="0" smtClean="0">
                <a:solidFill>
                  <a:schemeClr val="tx1"/>
                </a:solidFill>
                <a:latin typeface="Times New Roman" pitchFamily="18" charset="0"/>
                <a:cs typeface="Times New Roman" pitchFamily="18" charset="0"/>
              </a:rPr>
              <a:t>(Wikipedia)</a:t>
            </a:r>
            <a:endParaRPr lang="en-US" sz="2400" dirty="0">
              <a:solidFill>
                <a:schemeClr val="tx1"/>
              </a:solidFill>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228600"/>
            <a:ext cx="7772400" cy="1470025"/>
          </a:xfrm>
        </p:spPr>
        <p:txBody>
          <a:bodyPr>
            <a:normAutofit/>
          </a:bodyPr>
          <a:lstStyle/>
          <a:p>
            <a:r>
              <a:rPr lang="en-US" sz="2400" dirty="0" smtClean="0">
                <a:latin typeface="Times New Roman" pitchFamily="18" charset="0"/>
                <a:cs typeface="Times New Roman" pitchFamily="18" charset="0"/>
              </a:rPr>
              <a:t>SIGNIFICANCE OF PARADIGM IN RESEARCH</a:t>
            </a:r>
            <a:endParaRPr lang="en-US" sz="2400" dirty="0">
              <a:latin typeface="Times New Roman" pitchFamily="18" charset="0"/>
              <a:cs typeface="Times New Roman" pitchFamily="18" charset="0"/>
            </a:endParaRPr>
          </a:p>
        </p:txBody>
      </p:sp>
      <p:sp>
        <p:nvSpPr>
          <p:cNvPr id="3" name="Subtitle 2"/>
          <p:cNvSpPr>
            <a:spLocks noGrp="1"/>
          </p:cNvSpPr>
          <p:nvPr>
            <p:ph type="subTitle" idx="1"/>
          </p:nvPr>
        </p:nvSpPr>
        <p:spPr>
          <a:xfrm>
            <a:off x="1295400" y="1905000"/>
            <a:ext cx="6400800" cy="1752600"/>
          </a:xfrm>
        </p:spPr>
        <p:txBody>
          <a:bodyPr>
            <a:noAutofit/>
          </a:bodyPr>
          <a:lstStyle/>
          <a:p>
            <a:pPr algn="just">
              <a:buFont typeface="Wingdings" pitchFamily="2" charset="2"/>
              <a:buChar char="Ø"/>
            </a:pPr>
            <a:r>
              <a:rPr lang="en-US" sz="2400" dirty="0" smtClean="0">
                <a:solidFill>
                  <a:schemeClr val="tx1"/>
                </a:solidFill>
                <a:latin typeface="Times New Roman" pitchFamily="18" charset="0"/>
                <a:cs typeface="Times New Roman" pitchFamily="18" charset="0"/>
              </a:rPr>
              <a:t> Each paradigm has definite research methods. It  </a:t>
            </a:r>
          </a:p>
          <a:p>
            <a:pPr algn="just"/>
            <a:r>
              <a:rPr lang="en-US" sz="2400" dirty="0">
                <a:solidFill>
                  <a:schemeClr val="tx1"/>
                </a:solidFill>
                <a:latin typeface="Times New Roman" pitchFamily="18" charset="0"/>
                <a:cs typeface="Times New Roman" pitchFamily="18" charset="0"/>
              </a:rPr>
              <a:t> </a:t>
            </a:r>
            <a:r>
              <a:rPr lang="en-US" sz="2400" dirty="0" smtClean="0">
                <a:solidFill>
                  <a:schemeClr val="tx1"/>
                </a:solidFill>
                <a:latin typeface="Times New Roman" pitchFamily="18" charset="0"/>
                <a:cs typeface="Times New Roman" pitchFamily="18" charset="0"/>
              </a:rPr>
              <a:t>   carries out scientific investigation.</a:t>
            </a:r>
          </a:p>
          <a:p>
            <a:pPr algn="just"/>
            <a:endParaRPr lang="en-US" sz="2400" dirty="0" smtClean="0">
              <a:solidFill>
                <a:schemeClr val="tx1"/>
              </a:solidFill>
              <a:latin typeface="Times New Roman" pitchFamily="18" charset="0"/>
              <a:cs typeface="Times New Roman" pitchFamily="18" charset="0"/>
            </a:endParaRPr>
          </a:p>
          <a:p>
            <a:pPr algn="just">
              <a:buFont typeface="Wingdings" pitchFamily="2" charset="2"/>
              <a:buChar char="Ø"/>
            </a:pPr>
            <a:r>
              <a:rPr lang="en-US" sz="2400" dirty="0" smtClean="0">
                <a:solidFill>
                  <a:schemeClr val="tx1"/>
                </a:solidFill>
                <a:latin typeface="Times New Roman" pitchFamily="18" charset="0"/>
                <a:cs typeface="Times New Roman" pitchFamily="18" charset="0"/>
              </a:rPr>
              <a:t> Positivism stresses on objective approach to </a:t>
            </a:r>
          </a:p>
          <a:p>
            <a:pPr algn="just"/>
            <a:r>
              <a:rPr lang="en-US" sz="2400" dirty="0">
                <a:solidFill>
                  <a:schemeClr val="tx1"/>
                </a:solidFill>
                <a:latin typeface="Times New Roman" pitchFamily="18" charset="0"/>
                <a:cs typeface="Times New Roman" pitchFamily="18" charset="0"/>
              </a:rPr>
              <a:t> </a:t>
            </a:r>
            <a:r>
              <a:rPr lang="en-US" sz="2400" dirty="0" smtClean="0">
                <a:solidFill>
                  <a:schemeClr val="tx1"/>
                </a:solidFill>
                <a:latin typeface="Times New Roman" pitchFamily="18" charset="0"/>
                <a:cs typeface="Times New Roman" pitchFamily="18" charset="0"/>
              </a:rPr>
              <a:t>    study social phenomenon giving importance to   </a:t>
            </a:r>
          </a:p>
          <a:p>
            <a:pPr algn="just"/>
            <a:r>
              <a:rPr lang="en-US" sz="2400" dirty="0">
                <a:solidFill>
                  <a:schemeClr val="tx1"/>
                </a:solidFill>
                <a:latin typeface="Times New Roman" pitchFamily="18" charset="0"/>
                <a:cs typeface="Times New Roman" pitchFamily="18" charset="0"/>
              </a:rPr>
              <a:t> </a:t>
            </a:r>
            <a:r>
              <a:rPr lang="en-US" sz="2400" dirty="0" smtClean="0">
                <a:solidFill>
                  <a:schemeClr val="tx1"/>
                </a:solidFill>
                <a:latin typeface="Times New Roman" pitchFamily="18" charset="0"/>
                <a:cs typeface="Times New Roman" pitchFamily="18" charset="0"/>
              </a:rPr>
              <a:t>    research methods by focusing on quantitative </a:t>
            </a:r>
          </a:p>
          <a:p>
            <a:pPr algn="just"/>
            <a:r>
              <a:rPr lang="en-US" sz="2400" dirty="0">
                <a:solidFill>
                  <a:schemeClr val="tx1"/>
                </a:solidFill>
                <a:latin typeface="Times New Roman" pitchFamily="18" charset="0"/>
                <a:cs typeface="Times New Roman" pitchFamily="18" charset="0"/>
              </a:rPr>
              <a:t> </a:t>
            </a:r>
            <a:r>
              <a:rPr lang="en-US" sz="2400" dirty="0" smtClean="0">
                <a:solidFill>
                  <a:schemeClr val="tx1"/>
                </a:solidFill>
                <a:latin typeface="Times New Roman" pitchFamily="18" charset="0"/>
                <a:cs typeface="Times New Roman" pitchFamily="18" charset="0"/>
              </a:rPr>
              <a:t>    analysis, surveys and experiments.</a:t>
            </a:r>
            <a:endParaRPr lang="en-US" sz="2400" dirty="0">
              <a:solidFill>
                <a:schemeClr val="tx1"/>
              </a:solidFill>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600200" y="685800"/>
          <a:ext cx="6096000" cy="4886960"/>
        </p:xfrm>
        <a:graphic>
          <a:graphicData uri="http://schemas.openxmlformats.org/drawingml/2006/table">
            <a:tbl>
              <a:tblPr firstRow="1" bandRow="1">
                <a:tableStyleId>{BC89EF96-8CEA-46FF-86C4-4CE0E7609802}</a:tableStyleId>
              </a:tblPr>
              <a:tblGrid>
                <a:gridCol w="1524000"/>
                <a:gridCol w="1524000"/>
                <a:gridCol w="1524000"/>
                <a:gridCol w="1524000"/>
              </a:tblGrid>
              <a:tr h="142240">
                <a:tc>
                  <a:txBody>
                    <a:bodyPr/>
                    <a:lstStyle/>
                    <a:p>
                      <a:r>
                        <a:rPr lang="en-US" dirty="0" smtClean="0">
                          <a:latin typeface="Times New Roman" pitchFamily="18" charset="0"/>
                          <a:cs typeface="Times New Roman" pitchFamily="18" charset="0"/>
                        </a:rPr>
                        <a:t>PARADIGM</a:t>
                      </a:r>
                      <a:endParaRPr lang="en-US" b="1" dirty="0">
                        <a:latin typeface="Times New Roman" pitchFamily="18" charset="0"/>
                        <a:cs typeface="Times New Roman" pitchFamily="18" charset="0"/>
                      </a:endParaRPr>
                    </a:p>
                  </a:txBody>
                  <a:tcPr/>
                </a:tc>
                <a:tc>
                  <a:txBody>
                    <a:bodyPr/>
                    <a:lstStyle/>
                    <a:p>
                      <a:r>
                        <a:rPr lang="en-US" dirty="0" smtClean="0">
                          <a:latin typeface="Times New Roman" pitchFamily="18" charset="0"/>
                          <a:cs typeface="Times New Roman" pitchFamily="18" charset="0"/>
                        </a:rPr>
                        <a:t>STRATEGY</a:t>
                      </a:r>
                      <a:endParaRPr lang="en-US" b="1" dirty="0">
                        <a:latin typeface="Times New Roman" pitchFamily="18" charset="0"/>
                        <a:cs typeface="Times New Roman" pitchFamily="18" charset="0"/>
                      </a:endParaRPr>
                    </a:p>
                  </a:txBody>
                  <a:tcPr/>
                </a:tc>
                <a:tc>
                  <a:txBody>
                    <a:bodyPr/>
                    <a:lstStyle/>
                    <a:p>
                      <a:r>
                        <a:rPr lang="en-US" dirty="0" smtClean="0">
                          <a:latin typeface="Times New Roman" pitchFamily="18" charset="0"/>
                          <a:cs typeface="Times New Roman" pitchFamily="18" charset="0"/>
                        </a:rPr>
                        <a:t>METHOD</a:t>
                      </a:r>
                      <a:endParaRPr lang="en-US" b="1" dirty="0">
                        <a:latin typeface="Times New Roman" pitchFamily="18" charset="0"/>
                        <a:cs typeface="Times New Roman" pitchFamily="18" charset="0"/>
                      </a:endParaRPr>
                    </a:p>
                  </a:txBody>
                  <a:tcPr/>
                </a:tc>
                <a:tc>
                  <a:txBody>
                    <a:bodyPr/>
                    <a:lstStyle/>
                    <a:p>
                      <a:r>
                        <a:rPr lang="en-US" dirty="0" smtClean="0">
                          <a:latin typeface="Times New Roman" pitchFamily="18" charset="0"/>
                          <a:cs typeface="Times New Roman" pitchFamily="18" charset="0"/>
                        </a:rPr>
                        <a:t>ANALYSIS</a:t>
                      </a:r>
                      <a:endParaRPr lang="en-US" b="1" dirty="0">
                        <a:latin typeface="Times New Roman" pitchFamily="18" charset="0"/>
                        <a:cs typeface="Times New Roman" pitchFamily="18" charset="0"/>
                      </a:endParaRPr>
                    </a:p>
                  </a:txBody>
                  <a:tcPr/>
                </a:tc>
              </a:tr>
              <a:tr h="370840">
                <a:tc>
                  <a:txBody>
                    <a:bodyPr/>
                    <a:lstStyle/>
                    <a:p>
                      <a:r>
                        <a:rPr lang="en-US" sz="1400" dirty="0" smtClean="0">
                          <a:latin typeface="Times New Roman" pitchFamily="18" charset="0"/>
                          <a:cs typeface="Times New Roman" pitchFamily="18" charset="0"/>
                        </a:rPr>
                        <a:t>Ontological</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Research Q</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Experimental</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Quantitative</a:t>
                      </a:r>
                      <a:endParaRPr lang="en-US" sz="1400" b="1" dirty="0">
                        <a:latin typeface="Times New Roman" pitchFamily="18" charset="0"/>
                        <a:cs typeface="Times New Roman" pitchFamily="18" charset="0"/>
                      </a:endParaRPr>
                    </a:p>
                  </a:txBody>
                  <a:tcPr/>
                </a:tc>
              </a:tr>
              <a:tr h="370840">
                <a:tc>
                  <a:txBody>
                    <a:bodyPr/>
                    <a:lstStyle/>
                    <a:p>
                      <a:r>
                        <a:rPr lang="en-US" sz="1400" dirty="0" smtClean="0">
                          <a:latin typeface="Times New Roman" pitchFamily="18" charset="0"/>
                          <a:cs typeface="Times New Roman" pitchFamily="18" charset="0"/>
                        </a:rPr>
                        <a:t>Epistemological</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Hypothesis testing</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Survey</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Interpretative</a:t>
                      </a:r>
                      <a:endParaRPr lang="en-US" sz="1400" b="1" dirty="0">
                        <a:latin typeface="Times New Roman" pitchFamily="18" charset="0"/>
                        <a:cs typeface="Times New Roman" pitchFamily="18" charset="0"/>
                      </a:endParaRPr>
                    </a:p>
                  </a:txBody>
                  <a:tcPr/>
                </a:tc>
              </a:tr>
              <a:tr h="370840">
                <a:tc>
                  <a:txBody>
                    <a:bodyPr/>
                    <a:lstStyle/>
                    <a:p>
                      <a:r>
                        <a:rPr lang="en-US" sz="1400" dirty="0" smtClean="0">
                          <a:latin typeface="Times New Roman" pitchFamily="18" charset="0"/>
                          <a:cs typeface="Times New Roman" pitchFamily="18" charset="0"/>
                        </a:rPr>
                        <a:t>Methodological</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Data driven</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Interviewing</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Hermeneutic</a:t>
                      </a:r>
                      <a:endParaRPr lang="en-US" sz="1400" b="1" dirty="0">
                        <a:latin typeface="Times New Roman" pitchFamily="18" charset="0"/>
                        <a:cs typeface="Times New Roman" pitchFamily="18" charset="0"/>
                      </a:endParaRPr>
                    </a:p>
                  </a:txBody>
                  <a:tcPr/>
                </a:tc>
              </a:tr>
              <a:tr h="370840">
                <a:tc>
                  <a:txBody>
                    <a:bodyPr/>
                    <a:lstStyle/>
                    <a:p>
                      <a:r>
                        <a:rPr lang="en-US" sz="1400" dirty="0" smtClean="0">
                          <a:latin typeface="Times New Roman" pitchFamily="18" charset="0"/>
                          <a:cs typeface="Times New Roman" pitchFamily="18" charset="0"/>
                        </a:rPr>
                        <a:t>Positivism</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Thick description</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Sampling</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Phenomenological</a:t>
                      </a:r>
                      <a:endParaRPr lang="en-US" sz="1400" b="1" dirty="0">
                        <a:latin typeface="Times New Roman" pitchFamily="18" charset="0"/>
                        <a:cs typeface="Times New Roman" pitchFamily="18" charset="0"/>
                      </a:endParaRPr>
                    </a:p>
                  </a:txBody>
                  <a:tcPr/>
                </a:tc>
              </a:tr>
              <a:tr h="370840">
                <a:tc>
                  <a:txBody>
                    <a:bodyPr/>
                    <a:lstStyle/>
                    <a:p>
                      <a:r>
                        <a:rPr lang="en-US" sz="1400" dirty="0" smtClean="0">
                          <a:latin typeface="Times New Roman" pitchFamily="18" charset="0"/>
                          <a:cs typeface="Times New Roman" pitchFamily="18" charset="0"/>
                        </a:rPr>
                        <a:t>Critical Theory</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Sampling</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Grounded Theory</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Grounded analysis</a:t>
                      </a:r>
                      <a:endParaRPr lang="en-US" sz="1400" b="1" dirty="0">
                        <a:latin typeface="Times New Roman" pitchFamily="18" charset="0"/>
                        <a:cs typeface="Times New Roman" pitchFamily="18" charset="0"/>
                      </a:endParaRPr>
                    </a:p>
                  </a:txBody>
                  <a:tcPr/>
                </a:tc>
              </a:tr>
              <a:tr h="370840">
                <a:tc>
                  <a:txBody>
                    <a:bodyPr/>
                    <a:lstStyle/>
                    <a:p>
                      <a:r>
                        <a:rPr lang="en-US" sz="1400" dirty="0" smtClean="0">
                          <a:latin typeface="Times New Roman" pitchFamily="18" charset="0"/>
                          <a:cs typeface="Times New Roman" pitchFamily="18" charset="0"/>
                        </a:rPr>
                        <a:t>Constructivist</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Phenomenological</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Observational</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Coding-open, axiel</a:t>
                      </a:r>
                      <a:endParaRPr lang="en-US" sz="1400" b="1" dirty="0">
                        <a:latin typeface="Times New Roman" pitchFamily="18" charset="0"/>
                        <a:cs typeface="Times New Roman" pitchFamily="18" charset="0"/>
                      </a:endParaRPr>
                    </a:p>
                  </a:txBody>
                  <a:tcPr/>
                </a:tc>
              </a:tr>
              <a:tr h="370840">
                <a:tc>
                  <a:txBody>
                    <a:bodyPr/>
                    <a:lstStyle/>
                    <a:p>
                      <a:r>
                        <a:rPr lang="en-US" sz="1400" dirty="0" smtClean="0">
                          <a:latin typeface="Times New Roman" pitchFamily="18" charset="0"/>
                          <a:cs typeface="Times New Roman" pitchFamily="18" charset="0"/>
                        </a:rPr>
                        <a:t>Transpersonal</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Heuristic Inquiry</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Case study</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Discourse Analysis</a:t>
                      </a:r>
                      <a:endParaRPr lang="en-US" sz="1400" b="1" dirty="0">
                        <a:latin typeface="Times New Roman" pitchFamily="18" charset="0"/>
                        <a:cs typeface="Times New Roman" pitchFamily="18" charset="0"/>
                      </a:endParaRPr>
                    </a:p>
                  </a:txBody>
                  <a:tcPr/>
                </a:tc>
              </a:tr>
              <a:tr h="370840">
                <a:tc>
                  <a:txBody>
                    <a:bodyPr/>
                    <a:lstStyle/>
                    <a:p>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Cooperative Inquiry</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Human inquiry group</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Protocol analysis</a:t>
                      </a:r>
                      <a:endParaRPr lang="en-US" sz="1400" b="1" dirty="0">
                        <a:latin typeface="Times New Roman" pitchFamily="18" charset="0"/>
                        <a:cs typeface="Times New Roman" pitchFamily="18" charset="0"/>
                      </a:endParaRPr>
                    </a:p>
                  </a:txBody>
                  <a:tcPr/>
                </a:tc>
              </a:tr>
              <a:tr h="370840">
                <a:tc>
                  <a:txBody>
                    <a:bodyPr/>
                    <a:lstStyle/>
                    <a:p>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Participant inquiry</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Lived inquiry</a:t>
                      </a:r>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Content analysis</a:t>
                      </a:r>
                      <a:endParaRPr lang="en-US" sz="1400" b="1" dirty="0">
                        <a:latin typeface="Times New Roman" pitchFamily="18" charset="0"/>
                        <a:cs typeface="Times New Roman" pitchFamily="18" charset="0"/>
                      </a:endParaRPr>
                    </a:p>
                  </a:txBody>
                  <a:tcPr/>
                </a:tc>
              </a:tr>
              <a:tr h="370840">
                <a:tc>
                  <a:txBody>
                    <a:bodyPr/>
                    <a:lstStyle/>
                    <a:p>
                      <a:endParaRPr lang="en-US" sz="1400" b="1" dirty="0">
                        <a:latin typeface="Times New Roman" pitchFamily="18" charset="0"/>
                        <a:cs typeface="Times New Roman" pitchFamily="18" charset="0"/>
                      </a:endParaRPr>
                    </a:p>
                  </a:txBody>
                  <a:tcPr/>
                </a:tc>
                <a:tc>
                  <a:txBody>
                    <a:bodyPr/>
                    <a:lstStyle/>
                    <a:p>
                      <a:r>
                        <a:rPr lang="en-US" sz="1400" dirty="0" smtClean="0">
                          <a:latin typeface="Times New Roman" pitchFamily="18" charset="0"/>
                          <a:cs typeface="Times New Roman" pitchFamily="18" charset="0"/>
                        </a:rPr>
                        <a:t>Triangulation</a:t>
                      </a:r>
                      <a:endParaRPr lang="en-US" sz="1400" b="1" dirty="0">
                        <a:latin typeface="Times New Roman" pitchFamily="18" charset="0"/>
                        <a:cs typeface="Times New Roman" pitchFamily="18" charset="0"/>
                      </a:endParaRPr>
                    </a:p>
                  </a:txBody>
                  <a:tcPr/>
                </a:tc>
                <a:tc>
                  <a:txBody>
                    <a:bodyPr/>
                    <a:lstStyle/>
                    <a:p>
                      <a:endParaRPr lang="en-US" sz="1400" b="1" dirty="0">
                        <a:latin typeface="Times New Roman" pitchFamily="18" charset="0"/>
                        <a:cs typeface="Times New Roman" pitchFamily="18" charset="0"/>
                      </a:endParaRPr>
                    </a:p>
                  </a:txBody>
                  <a:tcPr/>
                </a:tc>
                <a:tc>
                  <a:txBody>
                    <a:bodyPr/>
                    <a:lstStyle/>
                    <a:p>
                      <a:endParaRPr lang="en-US" sz="1400" b="1" dirty="0">
                        <a:latin typeface="Times New Roman" pitchFamily="18" charset="0"/>
                        <a:cs typeface="Times New Roman" pitchFamily="18" charset="0"/>
                      </a:endParaRPr>
                    </a:p>
                  </a:txBody>
                  <a:tcPr/>
                </a:tc>
              </a:tr>
              <a:tr h="370840">
                <a:tc>
                  <a:txBody>
                    <a:bodyPr/>
                    <a:lstStyle/>
                    <a:p>
                      <a:endParaRPr lang="en-US" b="1" dirty="0" smtClean="0">
                        <a:latin typeface="Times New Roman" pitchFamily="18" charset="0"/>
                        <a:cs typeface="Times New Roman" pitchFamily="18" charset="0"/>
                      </a:endParaRPr>
                    </a:p>
                  </a:txBody>
                  <a:tcPr/>
                </a:tc>
                <a:tc>
                  <a:txBody>
                    <a:bodyPr/>
                    <a:lstStyle/>
                    <a:p>
                      <a:endParaRPr lang="en-US" b="1" dirty="0">
                        <a:latin typeface="Times New Roman" pitchFamily="18" charset="0"/>
                        <a:cs typeface="Times New Roman" pitchFamily="18" charset="0"/>
                      </a:endParaRPr>
                    </a:p>
                  </a:txBody>
                  <a:tcPr/>
                </a:tc>
                <a:tc>
                  <a:txBody>
                    <a:bodyPr/>
                    <a:lstStyle/>
                    <a:p>
                      <a:endParaRPr lang="en-US" b="1" dirty="0">
                        <a:latin typeface="Times New Roman" pitchFamily="18" charset="0"/>
                        <a:cs typeface="Times New Roman" pitchFamily="18" charset="0"/>
                      </a:endParaRPr>
                    </a:p>
                  </a:txBody>
                  <a:tcPr/>
                </a:tc>
                <a:tc>
                  <a:txBody>
                    <a:bodyPr/>
                    <a:lstStyle/>
                    <a:p>
                      <a:endParaRPr lang="en-US" b="1" dirty="0">
                        <a:latin typeface="Times New Roman" pitchFamily="18" charset="0"/>
                        <a:cs typeface="Times New Roman" pitchFamily="18" charset="0"/>
                      </a:endParaRPr>
                    </a:p>
                  </a:txBody>
                  <a:tcPr/>
                </a:tc>
              </a:tr>
            </a:tbl>
          </a:graphicData>
        </a:graphic>
      </p:graphicFrame>
      <p:sp>
        <p:nvSpPr>
          <p:cNvPr id="3" name="Slide Number Placeholder 2"/>
          <p:cNvSpPr>
            <a:spLocks noGrp="1"/>
          </p:cNvSpPr>
          <p:nvPr>
            <p:ph type="sldNum" sz="quarter" idx="12"/>
          </p:nvPr>
        </p:nvSpPr>
        <p:spPr/>
        <p:txBody>
          <a:bodyPr/>
          <a:lstStyle/>
          <a:p>
            <a:fld id="{662FA075-E0CB-4E34-BABF-DD0EC3C6BA31}" type="slidenum">
              <a:rPr lang="en-US" smtClean="0"/>
              <a:pPr/>
              <a:t>4</a:t>
            </a:fld>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smtClean="0"/>
              <a:t>	</a:t>
            </a:r>
            <a:endParaRPr lang="en-US" dirty="0"/>
          </a:p>
        </p:txBody>
      </p:sp>
      <p:sp>
        <p:nvSpPr>
          <p:cNvPr id="2" name="Title 1"/>
          <p:cNvSpPr>
            <a:spLocks noGrp="1"/>
          </p:cNvSpPr>
          <p:nvPr>
            <p:ph type="title"/>
          </p:nvPr>
        </p:nvSpPr>
        <p:spPr/>
        <p:txBody>
          <a:bodyPr>
            <a:normAutofit/>
          </a:bodyPr>
          <a:lstStyle/>
          <a:p>
            <a:r>
              <a:rPr lang="en-US" sz="2800" b="1" dirty="0" smtClean="0">
                <a:latin typeface="Times New Roman" pitchFamily="18" charset="0"/>
                <a:cs typeface="Times New Roman" pitchFamily="18" charset="0"/>
              </a:rPr>
              <a:t>TRADITIONAL  RESEARCH</a:t>
            </a:r>
            <a:endParaRPr lang="en-US" sz="2800" b="1" dirty="0">
              <a:latin typeface="Times New Roman" pitchFamily="18" charset="0"/>
              <a:cs typeface="Times New Roman" pitchFamily="18" charset="0"/>
            </a:endParaRPr>
          </a:p>
        </p:txBody>
      </p:sp>
      <p:graphicFrame>
        <p:nvGraphicFramePr>
          <p:cNvPr id="5" name="Diagram 4"/>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normAutofit/>
          </a:bodyPr>
          <a:lstStyle/>
          <a:p>
            <a:r>
              <a:rPr lang="en-US" sz="2800" b="1" dirty="0" smtClean="0">
                <a:latin typeface="Times New Roman" pitchFamily="18" charset="0"/>
                <a:cs typeface="Times New Roman" pitchFamily="18" charset="0"/>
              </a:rPr>
              <a:t>        Traditional Research Conti…….</a:t>
            </a:r>
            <a:endParaRPr lang="en-US" sz="2800" b="1" dirty="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457200" y="15240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normAutofit/>
          </a:bodyPr>
          <a:lstStyle/>
          <a:p>
            <a:r>
              <a:rPr lang="en-US" sz="2800" b="1" dirty="0" smtClean="0">
                <a:latin typeface="Times New Roman" pitchFamily="18" charset="0"/>
                <a:cs typeface="Times New Roman" pitchFamily="18" charset="0"/>
              </a:rPr>
              <a:t>        Traditional Research Conti…..</a:t>
            </a:r>
            <a:endParaRPr lang="en-US" sz="2800" b="1"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normAutofit/>
          </a:bodyPr>
          <a:lstStyle/>
          <a:p>
            <a:r>
              <a:rPr lang="en-US" sz="2800" b="1" dirty="0" smtClean="0">
                <a:latin typeface="Times New Roman" pitchFamily="18" charset="0"/>
                <a:cs typeface="Times New Roman" pitchFamily="18" charset="0"/>
              </a:rPr>
              <a:t>              EMANCIPATORY RESEARCH</a:t>
            </a:r>
            <a:endParaRPr lang="en-US" sz="2800" b="1"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2400" b="1" dirty="0" smtClean="0">
                <a:latin typeface="Times New Roman" pitchFamily="18" charset="0"/>
                <a:cs typeface="Times New Roman" pitchFamily="18" charset="0"/>
              </a:rPr>
              <a:t>Conclusion!</a:t>
            </a:r>
          </a:p>
          <a:p>
            <a:pPr>
              <a:buNone/>
            </a:pPr>
            <a:endParaRPr lang="en-US" dirty="0" smtClean="0"/>
          </a:p>
          <a:p>
            <a:pPr>
              <a:buNone/>
            </a:pPr>
            <a:r>
              <a:rPr lang="en-US" dirty="0" smtClean="0"/>
              <a:t>       </a:t>
            </a:r>
          </a:p>
          <a:p>
            <a:pPr>
              <a:buNone/>
            </a:pPr>
            <a:endParaRPr lang="en-US" sz="3200" b="1" dirty="0" smtClean="0">
              <a:latin typeface="Times New Roman" pitchFamily="18" charset="0"/>
              <a:cs typeface="Times New Roman" pitchFamily="18" charset="0"/>
            </a:endParaRPr>
          </a:p>
          <a:p>
            <a:pPr>
              <a:buNone/>
            </a:pPr>
            <a:r>
              <a:rPr lang="en-US" sz="2400" b="1" dirty="0" smtClean="0">
                <a:latin typeface="Times New Roman" pitchFamily="18" charset="0"/>
                <a:cs typeface="Times New Roman" pitchFamily="18" charset="0"/>
              </a:rPr>
              <a:t>                  Development of effective clinical practice</a:t>
            </a:r>
            <a:endParaRPr lang="en-US" sz="2400" b="1"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sz="2800" b="1" dirty="0" smtClean="0">
                <a:latin typeface="Times New Roman" pitchFamily="18" charset="0"/>
                <a:cs typeface="Times New Roman" pitchFamily="18" charset="0"/>
              </a:rPr>
              <a:t>             Emancipatory Research Cont…</a:t>
            </a:r>
            <a:endParaRPr lang="en-US" sz="2800" b="1" dirty="0">
              <a:latin typeface="Times New Roman" pitchFamily="18" charset="0"/>
              <a:cs typeface="Times New Roman" pitchFamily="18"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1838</TotalTime>
  <Words>949</Words>
  <Application>Microsoft Office PowerPoint</Application>
  <PresentationFormat>On-screen Show (4:3)</PresentationFormat>
  <Paragraphs>230</Paragraphs>
  <Slides>19</Slides>
  <Notes>19</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Concourse</vt:lpstr>
      <vt:lpstr>   QUALITATIVE AND QUANTITATIVE RESEARCH PARADIGMS  </vt:lpstr>
      <vt:lpstr>DEFINATION OF PARADIGM</vt:lpstr>
      <vt:lpstr>SIGNIFICANCE OF PARADIGM IN RESEARCH</vt:lpstr>
      <vt:lpstr>Slide 4</vt:lpstr>
      <vt:lpstr>TRADITIONAL  RESEARCH</vt:lpstr>
      <vt:lpstr>        Traditional Research Conti…….</vt:lpstr>
      <vt:lpstr>        Traditional Research Conti…..</vt:lpstr>
      <vt:lpstr>              EMANCIPATORY RESEARCH</vt:lpstr>
      <vt:lpstr>             Emancipatory Research Cont…</vt:lpstr>
      <vt:lpstr>         GOAL OF SCIENTIFIC ENDEAVOR</vt:lpstr>
      <vt:lpstr>               SOURCS OF KNOWLEDGE</vt:lpstr>
      <vt:lpstr>                       SCIENTIFIC METHOD</vt:lpstr>
      <vt:lpstr>                    QUANTITATIVE RESAERCH</vt:lpstr>
      <vt:lpstr>                  QUALITATIVE RESEARCH</vt:lpstr>
      <vt:lpstr>OVERVIEW OF QUALITATIVE AND QUANTITATIVE RESEARCH</vt:lpstr>
      <vt:lpstr>CHARACTERISTICS OF QUANTITATIVE &amp; QUALITATIVE RESEARCH</vt:lpstr>
      <vt:lpstr>COMMON QUALITATIVE RESEARCH APPROACHES</vt:lpstr>
      <vt:lpstr>          QUANTITATIVE APPROACHES</vt:lpstr>
      <vt:lpstr>      Work Cited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QUALITATIVE AND QUANTITATIVE RESEARCH PARADIGMS</dc:title>
  <dc:creator>Dell</dc:creator>
  <cp:lastModifiedBy>AWAIS COMPUTERS</cp:lastModifiedBy>
  <cp:revision>246</cp:revision>
  <cp:lastPrinted>2018-10-18T14:04:50Z</cp:lastPrinted>
  <dcterms:created xsi:type="dcterms:W3CDTF">2018-10-13T11:36:40Z</dcterms:created>
  <dcterms:modified xsi:type="dcterms:W3CDTF">2020-04-15T11:54:56Z</dcterms:modified>
</cp:coreProperties>
</file>